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351" r:id="rId2"/>
    <p:sldId id="442" r:id="rId3"/>
    <p:sldId id="439" r:id="rId4"/>
    <p:sldId id="443" r:id="rId5"/>
    <p:sldId id="444" r:id="rId6"/>
    <p:sldId id="435" r:id="rId7"/>
    <p:sldId id="452" r:id="rId8"/>
    <p:sldId id="453" r:id="rId9"/>
    <p:sldId id="440" r:id="rId10"/>
    <p:sldId id="451" r:id="rId11"/>
    <p:sldId id="438" r:id="rId12"/>
    <p:sldId id="436" r:id="rId13"/>
    <p:sldId id="445" r:id="rId14"/>
    <p:sldId id="434" r:id="rId15"/>
    <p:sldId id="454" r:id="rId16"/>
    <p:sldId id="43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m\Box%20Sync\Grant%20Applications\VINNOVA\Commence%20of%20the%20Project\VINNOVA%20reports%20(Send%20in)\Final%20report%202024-01-30\PREDICT_Prestrain_tests_CR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7"/>
          <c:order val="0"/>
          <c:tx>
            <c:strRef>
              <c:f>Data_to_Shafiq!$I$2</c:f>
              <c:strCache>
                <c:ptCount val="1"/>
                <c:pt idx="0">
                  <c:v>Post_210001_90_UT_25_T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squar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77-458E-B3A2-8CE449E64572}"/>
              </c:ext>
            </c:extLst>
          </c:dPt>
          <c:dPt>
            <c:idx val="2"/>
            <c:marker>
              <c:symbol val="triang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F877-458E-B3A2-8CE449E64572}"/>
              </c:ext>
            </c:extLst>
          </c:dPt>
          <c:dPt>
            <c:idx val="3"/>
            <c:marker>
              <c:symbol val="x"/>
              <c:size val="5"/>
              <c:spPr>
                <a:noFill/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77-458E-B3A2-8CE449E64572}"/>
              </c:ext>
            </c:extLst>
          </c:dPt>
          <c:xVal>
            <c:numRef>
              <c:f>Data_to_Shafiq!$J$4:$J$7</c:f>
              <c:numCache>
                <c:formatCode>General</c:formatCode>
                <c:ptCount val="4"/>
                <c:pt idx="0">
                  <c:v>-0.19</c:v>
                </c:pt>
                <c:pt idx="1">
                  <c:v>-4.5499999999999999E-2</c:v>
                </c:pt>
                <c:pt idx="2">
                  <c:v>8.0300000000000007E-3</c:v>
                </c:pt>
                <c:pt idx="3">
                  <c:v>0.33700000000000002</c:v>
                </c:pt>
              </c:numCache>
            </c:numRef>
          </c:xVal>
          <c:yVal>
            <c:numRef>
              <c:f>Data_to_Shafiq!$K$4:$K$7</c:f>
              <c:numCache>
                <c:formatCode>General</c:formatCode>
                <c:ptCount val="4"/>
                <c:pt idx="0">
                  <c:v>0.52200000000000002</c:v>
                </c:pt>
                <c:pt idx="1">
                  <c:v>0.32200000000000001</c:v>
                </c:pt>
                <c:pt idx="2">
                  <c:v>0.23499999999999999</c:v>
                </c:pt>
                <c:pt idx="3">
                  <c:v>0.36599999999999999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F877-458E-B3A2-8CE449E64572}"/>
            </c:ext>
          </c:extLst>
        </c:ser>
        <c:ser>
          <c:idx val="8"/>
          <c:order val="1"/>
          <c:tx>
            <c:strRef>
              <c:f>Data_to_Shafiq!$I$9</c:f>
              <c:strCache>
                <c:ptCount val="1"/>
                <c:pt idx="0">
                  <c:v>FLC100_L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Data_to_Shafiq!$J$9</c:f>
              <c:numCache>
                <c:formatCode>General</c:formatCode>
                <c:ptCount val="1"/>
                <c:pt idx="0">
                  <c:v>-1.5599999999999999E-2</c:v>
                </c:pt>
              </c:numCache>
            </c:numRef>
          </c:xVal>
          <c:yVal>
            <c:numRef>
              <c:f>Data_to_Shafiq!$K$9</c:f>
              <c:numCache>
                <c:formatCode>General</c:formatCode>
                <c:ptCount val="1"/>
                <c:pt idx="0">
                  <c:v>0.23599999999999999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F877-458E-B3A2-8CE449E64572}"/>
            </c:ext>
          </c:extLst>
        </c:ser>
        <c:ser>
          <c:idx val="9"/>
          <c:order val="2"/>
          <c:tx>
            <c:strRef>
              <c:f>Data_to_Shafiq!$I$10</c:f>
              <c:strCache>
                <c:ptCount val="1"/>
                <c:pt idx="0">
                  <c:v>FLC125_L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7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Data_to_Shafiq!$J$10</c:f>
              <c:numCache>
                <c:formatCode>General</c:formatCode>
                <c:ptCount val="1"/>
                <c:pt idx="0">
                  <c:v>9.7599999999999996E-3</c:v>
                </c:pt>
              </c:numCache>
            </c:numRef>
          </c:xVal>
          <c:yVal>
            <c:numRef>
              <c:f>Data_to_Shafiq!$K$10</c:f>
              <c:numCache>
                <c:formatCode>General</c:formatCode>
                <c:ptCount val="1"/>
                <c:pt idx="0">
                  <c:v>0.23100000000000001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F877-458E-B3A2-8CE449E64572}"/>
            </c:ext>
          </c:extLst>
        </c:ser>
        <c:ser>
          <c:idx val="1"/>
          <c:order val="3"/>
          <c:tx>
            <c:strRef>
              <c:f>Data_to_Shafiq!$AE$1</c:f>
              <c:strCache>
                <c:ptCount val="1"/>
                <c:pt idx="0">
                  <c:v>Post_210001_90_UT_25_01_FLC75_T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Data_to_Shafiq!$AE$3:$AE$97</c:f>
              <c:numCache>
                <c:formatCode>General</c:formatCode>
                <c:ptCount val="95"/>
                <c:pt idx="0">
                  <c:v>0</c:v>
                </c:pt>
                <c:pt idx="1">
                  <c:v>-2.6665983699999999E-3</c:v>
                </c:pt>
                <c:pt idx="2">
                  <c:v>-2.6589784999999999E-3</c:v>
                </c:pt>
                <c:pt idx="3">
                  <c:v>-2.6766950200000001E-3</c:v>
                </c:pt>
                <c:pt idx="4">
                  <c:v>-2.6570227600000002E-3</c:v>
                </c:pt>
                <c:pt idx="5">
                  <c:v>-2.7579979799999999E-3</c:v>
                </c:pt>
                <c:pt idx="6">
                  <c:v>-2.5842993499999999E-3</c:v>
                </c:pt>
                <c:pt idx="7">
                  <c:v>-2.5786273399999999E-3</c:v>
                </c:pt>
                <c:pt idx="8">
                  <c:v>-2.6423043500000002E-3</c:v>
                </c:pt>
                <c:pt idx="9">
                  <c:v>-2.5380063999999999E-3</c:v>
                </c:pt>
                <c:pt idx="10">
                  <c:v>-2.5758363999999999E-3</c:v>
                </c:pt>
                <c:pt idx="11">
                  <c:v>-2.59745778E-3</c:v>
                </c:pt>
                <c:pt idx="12">
                  <c:v>-2.4260469200000001E-3</c:v>
                </c:pt>
                <c:pt idx="13">
                  <c:v>-2.26093532E-3</c:v>
                </c:pt>
                <c:pt idx="14">
                  <c:v>-2.24642626E-3</c:v>
                </c:pt>
                <c:pt idx="15">
                  <c:v>-2.1834328799999999E-3</c:v>
                </c:pt>
                <c:pt idx="16">
                  <c:v>-2.2707442800000001E-3</c:v>
                </c:pt>
                <c:pt idx="17">
                  <c:v>-2.3350558999999998E-3</c:v>
                </c:pt>
                <c:pt idx="18">
                  <c:v>-2.5471716899999998E-3</c:v>
                </c:pt>
                <c:pt idx="19">
                  <c:v>-2.70871814E-3</c:v>
                </c:pt>
                <c:pt idx="20">
                  <c:v>-2.81891011E-3</c:v>
                </c:pt>
                <c:pt idx="21">
                  <c:v>-3.0147081699999998E-3</c:v>
                </c:pt>
                <c:pt idx="22">
                  <c:v>-3.5074221800000002E-3</c:v>
                </c:pt>
                <c:pt idx="23">
                  <c:v>-3.6429464099999999E-3</c:v>
                </c:pt>
                <c:pt idx="24">
                  <c:v>-3.74715995E-3</c:v>
                </c:pt>
                <c:pt idx="25">
                  <c:v>-4.1980634400000001E-3</c:v>
                </c:pt>
                <c:pt idx="26">
                  <c:v>-4.60873047E-3</c:v>
                </c:pt>
                <c:pt idx="27">
                  <c:v>-4.9112823799999997E-3</c:v>
                </c:pt>
                <c:pt idx="28">
                  <c:v>-5.3167825800000002E-3</c:v>
                </c:pt>
                <c:pt idx="29">
                  <c:v>-5.7172203E-3</c:v>
                </c:pt>
                <c:pt idx="30">
                  <c:v>-6.2040500399999999E-3</c:v>
                </c:pt>
                <c:pt idx="31">
                  <c:v>-6.7717060399999996E-3</c:v>
                </c:pt>
                <c:pt idx="32">
                  <c:v>-7.3771476599999997E-3</c:v>
                </c:pt>
                <c:pt idx="33">
                  <c:v>-7.7821886599999997E-3</c:v>
                </c:pt>
                <c:pt idx="34">
                  <c:v>-8.4752673099999995E-3</c:v>
                </c:pt>
                <c:pt idx="35">
                  <c:v>-9.3186369100000006E-3</c:v>
                </c:pt>
                <c:pt idx="36">
                  <c:v>-1.0014646699999999E-2</c:v>
                </c:pt>
                <c:pt idx="37">
                  <c:v>-1.0758651399999999E-2</c:v>
                </c:pt>
                <c:pt idx="38">
                  <c:v>-1.1712847199999999E-2</c:v>
                </c:pt>
                <c:pt idx="39">
                  <c:v>-1.2486356699999999E-2</c:v>
                </c:pt>
                <c:pt idx="40">
                  <c:v>-1.3555787E-2</c:v>
                </c:pt>
                <c:pt idx="41">
                  <c:v>-1.4610741199999999E-2</c:v>
                </c:pt>
                <c:pt idx="42">
                  <c:v>-1.57505818E-2</c:v>
                </c:pt>
                <c:pt idx="43">
                  <c:v>-1.6994970700000001E-2</c:v>
                </c:pt>
                <c:pt idx="44">
                  <c:v>-1.80574202E-2</c:v>
                </c:pt>
                <c:pt idx="45">
                  <c:v>-1.95006346E-2</c:v>
                </c:pt>
                <c:pt idx="46">
                  <c:v>-2.06584904E-2</c:v>
                </c:pt>
                <c:pt idx="47">
                  <c:v>-2.2116925999999999E-2</c:v>
                </c:pt>
                <c:pt idx="48">
                  <c:v>-2.35136076E-2</c:v>
                </c:pt>
                <c:pt idx="49">
                  <c:v>-2.5140327800000001E-2</c:v>
                </c:pt>
                <c:pt idx="50">
                  <c:v>-2.6623965900000001E-2</c:v>
                </c:pt>
                <c:pt idx="51">
                  <c:v>-2.84162827E-2</c:v>
                </c:pt>
                <c:pt idx="52">
                  <c:v>-3.0082418999999999E-2</c:v>
                </c:pt>
                <c:pt idx="53">
                  <c:v>-3.1972172399999998E-2</c:v>
                </c:pt>
                <c:pt idx="54">
                  <c:v>-3.3803248199999997E-2</c:v>
                </c:pt>
                <c:pt idx="55">
                  <c:v>-3.5796024500000002E-2</c:v>
                </c:pt>
                <c:pt idx="56">
                  <c:v>-3.7833775600000001E-2</c:v>
                </c:pt>
                <c:pt idx="57">
                  <c:v>-4.0122436999999997E-2</c:v>
                </c:pt>
                <c:pt idx="58">
                  <c:v>-4.2387723099999997E-2</c:v>
                </c:pt>
                <c:pt idx="59">
                  <c:v>-4.4692050099999998E-2</c:v>
                </c:pt>
                <c:pt idx="60">
                  <c:v>-4.7323855300000002E-2</c:v>
                </c:pt>
                <c:pt idx="61">
                  <c:v>-4.9916408699999998E-2</c:v>
                </c:pt>
                <c:pt idx="62">
                  <c:v>-5.2831493799999997E-2</c:v>
                </c:pt>
                <c:pt idx="63">
                  <c:v>-5.5676977099999997E-2</c:v>
                </c:pt>
                <c:pt idx="64">
                  <c:v>-5.8626043400000001E-2</c:v>
                </c:pt>
                <c:pt idx="65">
                  <c:v>-6.18407375E-2</c:v>
                </c:pt>
                <c:pt idx="66">
                  <c:v>-6.5220439199999994E-2</c:v>
                </c:pt>
                <c:pt idx="67">
                  <c:v>-6.8773175500000006E-2</c:v>
                </c:pt>
                <c:pt idx="68">
                  <c:v>-7.2402539599999996E-2</c:v>
                </c:pt>
                <c:pt idx="69">
                  <c:v>-7.6197960600000003E-2</c:v>
                </c:pt>
                <c:pt idx="70">
                  <c:v>-8.0148335599999995E-2</c:v>
                </c:pt>
                <c:pt idx="71">
                  <c:v>-8.4335227900000004E-2</c:v>
                </c:pt>
                <c:pt idx="72">
                  <c:v>-8.8756579099999997E-2</c:v>
                </c:pt>
                <c:pt idx="73">
                  <c:v>-9.3347963899999997E-2</c:v>
                </c:pt>
                <c:pt idx="74">
                  <c:v>-9.80634061E-2</c:v>
                </c:pt>
                <c:pt idx="75">
                  <c:v>-0.102712389</c:v>
                </c:pt>
                <c:pt idx="76">
                  <c:v>-0.10759224100000001</c:v>
                </c:pt>
                <c:pt idx="77">
                  <c:v>-0.112474619</c:v>
                </c:pt>
                <c:pt idx="78">
                  <c:v>-0.117348902</c:v>
                </c:pt>
                <c:pt idx="79">
                  <c:v>-0.122204007</c:v>
                </c:pt>
                <c:pt idx="80">
                  <c:v>-0.12712791500000001</c:v>
                </c:pt>
                <c:pt idx="81">
                  <c:v>-0.131894969</c:v>
                </c:pt>
                <c:pt idx="82">
                  <c:v>-0.13675277799999999</c:v>
                </c:pt>
                <c:pt idx="83">
                  <c:v>-0.14156470900000001</c:v>
                </c:pt>
                <c:pt idx="84">
                  <c:v>-0.14637740599999999</c:v>
                </c:pt>
                <c:pt idx="85">
                  <c:v>-0.15110305600000001</c:v>
                </c:pt>
                <c:pt idx="86">
                  <c:v>-0.15591105099999999</c:v>
                </c:pt>
                <c:pt idx="87">
                  <c:v>-0.160774472</c:v>
                </c:pt>
                <c:pt idx="88">
                  <c:v>-0.16538280299999999</c:v>
                </c:pt>
                <c:pt idx="89">
                  <c:v>-0.17039368099999999</c:v>
                </c:pt>
                <c:pt idx="90">
                  <c:v>-0.17524788799999999</c:v>
                </c:pt>
                <c:pt idx="91">
                  <c:v>-0.18018917800000001</c:v>
                </c:pt>
                <c:pt idx="92">
                  <c:v>-0.18527987200000001</c:v>
                </c:pt>
                <c:pt idx="93">
                  <c:v>-0.19072218599999999</c:v>
                </c:pt>
                <c:pt idx="94">
                  <c:v>-0.19740976399999999</c:v>
                </c:pt>
              </c:numCache>
            </c:numRef>
          </c:xVal>
          <c:yVal>
            <c:numRef>
              <c:f>Data_to_Shafiq!$AF$3:$AF$97</c:f>
              <c:numCache>
                <c:formatCode>General</c:formatCode>
                <c:ptCount val="95"/>
                <c:pt idx="0">
                  <c:v>0</c:v>
                </c:pt>
                <c:pt idx="1">
                  <c:v>3.3761230199999999E-3</c:v>
                </c:pt>
                <c:pt idx="2">
                  <c:v>3.41075101E-3</c:v>
                </c:pt>
                <c:pt idx="3">
                  <c:v>3.3924452399999999E-3</c:v>
                </c:pt>
                <c:pt idx="4">
                  <c:v>3.3712765E-3</c:v>
                </c:pt>
                <c:pt idx="5">
                  <c:v>3.1356079899999998E-3</c:v>
                </c:pt>
                <c:pt idx="6">
                  <c:v>3.3700552600000001E-3</c:v>
                </c:pt>
                <c:pt idx="7">
                  <c:v>3.39264991E-3</c:v>
                </c:pt>
                <c:pt idx="8">
                  <c:v>3.7206463999999999E-3</c:v>
                </c:pt>
                <c:pt idx="9">
                  <c:v>4.4026824199999998E-3</c:v>
                </c:pt>
                <c:pt idx="10">
                  <c:v>5.2526839999999997E-3</c:v>
                </c:pt>
                <c:pt idx="11">
                  <c:v>5.9859352500000003E-3</c:v>
                </c:pt>
                <c:pt idx="12">
                  <c:v>6.9753904599999996E-3</c:v>
                </c:pt>
                <c:pt idx="13">
                  <c:v>8.0937067399999996E-3</c:v>
                </c:pt>
                <c:pt idx="14">
                  <c:v>8.8497409900000004E-3</c:v>
                </c:pt>
                <c:pt idx="15">
                  <c:v>9.5962023000000004E-3</c:v>
                </c:pt>
                <c:pt idx="16">
                  <c:v>1.03129867E-2</c:v>
                </c:pt>
                <c:pt idx="17">
                  <c:v>1.11294655E-2</c:v>
                </c:pt>
                <c:pt idx="18">
                  <c:v>1.1857547499999999E-2</c:v>
                </c:pt>
                <c:pt idx="19">
                  <c:v>1.25775091E-2</c:v>
                </c:pt>
                <c:pt idx="20">
                  <c:v>1.36003073E-2</c:v>
                </c:pt>
                <c:pt idx="21">
                  <c:v>1.4538737899999999E-2</c:v>
                </c:pt>
                <c:pt idx="22">
                  <c:v>1.52446357E-2</c:v>
                </c:pt>
                <c:pt idx="23">
                  <c:v>1.6459864899999999E-2</c:v>
                </c:pt>
                <c:pt idx="24">
                  <c:v>1.7780214999999999E-2</c:v>
                </c:pt>
                <c:pt idx="25">
                  <c:v>1.8787117400000001E-2</c:v>
                </c:pt>
                <c:pt idx="26">
                  <c:v>1.9737561300000001E-2</c:v>
                </c:pt>
                <c:pt idx="27">
                  <c:v>2.1074299500000001E-2</c:v>
                </c:pt>
                <c:pt idx="28">
                  <c:v>2.2466092300000001E-2</c:v>
                </c:pt>
                <c:pt idx="29">
                  <c:v>2.36203413E-2</c:v>
                </c:pt>
                <c:pt idx="30">
                  <c:v>2.54068265E-2</c:v>
                </c:pt>
                <c:pt idx="31">
                  <c:v>2.7159510099999999E-2</c:v>
                </c:pt>
                <c:pt idx="32">
                  <c:v>2.8734131199999999E-2</c:v>
                </c:pt>
                <c:pt idx="33">
                  <c:v>3.0830732400000001E-2</c:v>
                </c:pt>
                <c:pt idx="34">
                  <c:v>3.3008988000000003E-2</c:v>
                </c:pt>
                <c:pt idx="35">
                  <c:v>3.5069966500000001E-2</c:v>
                </c:pt>
                <c:pt idx="36">
                  <c:v>3.73364822E-2</c:v>
                </c:pt>
                <c:pt idx="37">
                  <c:v>3.9509370799999999E-2</c:v>
                </c:pt>
                <c:pt idx="38">
                  <c:v>4.2036787899999997E-2</c:v>
                </c:pt>
                <c:pt idx="39">
                  <c:v>4.4364500899999999E-2</c:v>
                </c:pt>
                <c:pt idx="40">
                  <c:v>4.7172526800000003E-2</c:v>
                </c:pt>
                <c:pt idx="41">
                  <c:v>5.0067319200000002E-2</c:v>
                </c:pt>
                <c:pt idx="42">
                  <c:v>5.2636051400000002E-2</c:v>
                </c:pt>
                <c:pt idx="43">
                  <c:v>5.5861552000000002E-2</c:v>
                </c:pt>
                <c:pt idx="44">
                  <c:v>5.8758278300000001E-2</c:v>
                </c:pt>
                <c:pt idx="45">
                  <c:v>6.1829728399999999E-2</c:v>
                </c:pt>
                <c:pt idx="46">
                  <c:v>6.5492883500000001E-2</c:v>
                </c:pt>
                <c:pt idx="47">
                  <c:v>6.9336921499999996E-2</c:v>
                </c:pt>
                <c:pt idx="48">
                  <c:v>7.2953844599999998E-2</c:v>
                </c:pt>
                <c:pt idx="49">
                  <c:v>7.6794056799999996E-2</c:v>
                </c:pt>
                <c:pt idx="50">
                  <c:v>8.0689425100000003E-2</c:v>
                </c:pt>
                <c:pt idx="51">
                  <c:v>8.4411660299999997E-2</c:v>
                </c:pt>
                <c:pt idx="52">
                  <c:v>8.8640090699999993E-2</c:v>
                </c:pt>
                <c:pt idx="53">
                  <c:v>9.3146850099999998E-2</c:v>
                </c:pt>
                <c:pt idx="54">
                  <c:v>9.7480372300000007E-2</c:v>
                </c:pt>
                <c:pt idx="55">
                  <c:v>0.102336943</c:v>
                </c:pt>
                <c:pt idx="56">
                  <c:v>0.107333756</c:v>
                </c:pt>
                <c:pt idx="57">
                  <c:v>0.112686382</c:v>
                </c:pt>
                <c:pt idx="58">
                  <c:v>0.11798257500000001</c:v>
                </c:pt>
                <c:pt idx="59">
                  <c:v>0.12327049800000001</c:v>
                </c:pt>
                <c:pt idx="60">
                  <c:v>0.12882750200000001</c:v>
                </c:pt>
                <c:pt idx="61">
                  <c:v>0.135078748</c:v>
                </c:pt>
                <c:pt idx="62">
                  <c:v>0.14159643699999999</c:v>
                </c:pt>
                <c:pt idx="63">
                  <c:v>0.148057155</c:v>
                </c:pt>
                <c:pt idx="64">
                  <c:v>0.155064075</c:v>
                </c:pt>
                <c:pt idx="65">
                  <c:v>0.16232416299999999</c:v>
                </c:pt>
                <c:pt idx="66">
                  <c:v>0.169848259</c:v>
                </c:pt>
                <c:pt idx="67">
                  <c:v>0.17769083499999999</c:v>
                </c:pt>
                <c:pt idx="68">
                  <c:v>0.18619523800000001</c:v>
                </c:pt>
                <c:pt idx="69">
                  <c:v>0.19492520199999999</c:v>
                </c:pt>
                <c:pt idx="70">
                  <c:v>0.204071373</c:v>
                </c:pt>
                <c:pt idx="71">
                  <c:v>0.21378609300000001</c:v>
                </c:pt>
                <c:pt idx="72">
                  <c:v>0.223919848</c:v>
                </c:pt>
                <c:pt idx="73">
                  <c:v>0.234346004</c:v>
                </c:pt>
                <c:pt idx="74">
                  <c:v>0.245284576</c:v>
                </c:pt>
                <c:pt idx="75">
                  <c:v>0.25647620999999998</c:v>
                </c:pt>
                <c:pt idx="76">
                  <c:v>0.26793331300000001</c:v>
                </c:pt>
                <c:pt idx="77">
                  <c:v>0.27970393999999998</c:v>
                </c:pt>
                <c:pt idx="78">
                  <c:v>0.29146851000000001</c:v>
                </c:pt>
                <c:pt idx="79">
                  <c:v>0.303596637</c:v>
                </c:pt>
                <c:pt idx="80">
                  <c:v>0.31588368500000003</c:v>
                </c:pt>
                <c:pt idx="81">
                  <c:v>0.32854190799999999</c:v>
                </c:pt>
                <c:pt idx="82">
                  <c:v>0.341352618</c:v>
                </c:pt>
                <c:pt idx="83">
                  <c:v>0.35428991399999998</c:v>
                </c:pt>
                <c:pt idx="84">
                  <c:v>0.36781311</c:v>
                </c:pt>
                <c:pt idx="85">
                  <c:v>0.38163241999999997</c:v>
                </c:pt>
                <c:pt idx="86">
                  <c:v>0.39609144200000002</c:v>
                </c:pt>
                <c:pt idx="87">
                  <c:v>0.41123529399999997</c:v>
                </c:pt>
                <c:pt idx="88">
                  <c:v>0.426871151</c:v>
                </c:pt>
                <c:pt idx="89">
                  <c:v>0.44364830900000002</c:v>
                </c:pt>
                <c:pt idx="90">
                  <c:v>0.46151895900000001</c:v>
                </c:pt>
                <c:pt idx="91">
                  <c:v>0.48120872399999998</c:v>
                </c:pt>
                <c:pt idx="92">
                  <c:v>0.50314110099999998</c:v>
                </c:pt>
                <c:pt idx="93">
                  <c:v>0.52966550999999995</c:v>
                </c:pt>
                <c:pt idx="94">
                  <c:v>0.56897076899999999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F877-458E-B3A2-8CE449E64572}"/>
            </c:ext>
          </c:extLst>
        </c:ser>
        <c:ser>
          <c:idx val="2"/>
          <c:order val="4"/>
          <c:tx>
            <c:strRef>
              <c:f>Data_to_Shafiq!$AG$1</c:f>
              <c:strCache>
                <c:ptCount val="1"/>
                <c:pt idx="0">
                  <c:v>Post_210001_90_UT_25_02_FLC100_T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Data_to_Shafiq!$AG$3:$AG$88</c:f>
              <c:numCache>
                <c:formatCode>General</c:formatCode>
                <c:ptCount val="86"/>
                <c:pt idx="0">
                  <c:v>0</c:v>
                </c:pt>
                <c:pt idx="1">
                  <c:v>-3.1975766199999998E-3</c:v>
                </c:pt>
                <c:pt idx="2">
                  <c:v>-3.27882011E-3</c:v>
                </c:pt>
                <c:pt idx="3">
                  <c:v>-3.34265477E-3</c:v>
                </c:pt>
                <c:pt idx="4">
                  <c:v>-3.2875658099999999E-3</c:v>
                </c:pt>
                <c:pt idx="5">
                  <c:v>-3.2218327799999999E-3</c:v>
                </c:pt>
                <c:pt idx="6">
                  <c:v>-3.2267268500000001E-3</c:v>
                </c:pt>
                <c:pt idx="7">
                  <c:v>-3.2737933100000002E-3</c:v>
                </c:pt>
                <c:pt idx="8">
                  <c:v>-3.2638158499999998E-3</c:v>
                </c:pt>
                <c:pt idx="9">
                  <c:v>-3.2796624799999998E-3</c:v>
                </c:pt>
                <c:pt idx="10">
                  <c:v>-3.45445814E-3</c:v>
                </c:pt>
                <c:pt idx="11">
                  <c:v>-3.56299441E-3</c:v>
                </c:pt>
                <c:pt idx="12">
                  <c:v>-3.3659713200000002E-3</c:v>
                </c:pt>
                <c:pt idx="13">
                  <c:v>-3.2938005100000001E-3</c:v>
                </c:pt>
                <c:pt idx="14">
                  <c:v>-3.2183696999999998E-3</c:v>
                </c:pt>
                <c:pt idx="15">
                  <c:v>-3.23241669E-3</c:v>
                </c:pt>
                <c:pt idx="16">
                  <c:v>-2.8259794600000001E-3</c:v>
                </c:pt>
                <c:pt idx="17">
                  <c:v>-2.6423685499999999E-3</c:v>
                </c:pt>
                <c:pt idx="18">
                  <c:v>-2.6365123200000002E-3</c:v>
                </c:pt>
                <c:pt idx="19">
                  <c:v>-2.5067506900000001E-3</c:v>
                </c:pt>
                <c:pt idx="20">
                  <c:v>-2.11044506E-3</c:v>
                </c:pt>
                <c:pt idx="21">
                  <c:v>-2.1510680600000001E-3</c:v>
                </c:pt>
                <c:pt idx="22">
                  <c:v>-2.0895221800000001E-3</c:v>
                </c:pt>
                <c:pt idx="23">
                  <c:v>-1.7475247499999999E-3</c:v>
                </c:pt>
                <c:pt idx="24">
                  <c:v>-1.91795849E-3</c:v>
                </c:pt>
                <c:pt idx="25">
                  <c:v>-1.65672873E-3</c:v>
                </c:pt>
                <c:pt idx="26">
                  <c:v>-1.4971640299999999E-3</c:v>
                </c:pt>
                <c:pt idx="27">
                  <c:v>-1.4351565100000001E-3</c:v>
                </c:pt>
                <c:pt idx="28">
                  <c:v>-1.48310005E-3</c:v>
                </c:pt>
                <c:pt idx="29">
                  <c:v>-1.5593924500000001E-3</c:v>
                </c:pt>
                <c:pt idx="30">
                  <c:v>-1.7676797999999999E-3</c:v>
                </c:pt>
                <c:pt idx="31">
                  <c:v>-1.7472681E-3</c:v>
                </c:pt>
                <c:pt idx="32">
                  <c:v>-1.57924618E-3</c:v>
                </c:pt>
                <c:pt idx="33">
                  <c:v>-1.5655428600000001E-3</c:v>
                </c:pt>
                <c:pt idx="34">
                  <c:v>-1.6743734599999999E-3</c:v>
                </c:pt>
                <c:pt idx="35">
                  <c:v>-1.9466023399999999E-3</c:v>
                </c:pt>
                <c:pt idx="36">
                  <c:v>-2.2212162099999998E-3</c:v>
                </c:pt>
                <c:pt idx="37">
                  <c:v>-2.3083368000000001E-3</c:v>
                </c:pt>
                <c:pt idx="38">
                  <c:v>-2.5478441000000001E-3</c:v>
                </c:pt>
                <c:pt idx="39">
                  <c:v>-2.7542138199999999E-3</c:v>
                </c:pt>
                <c:pt idx="40">
                  <c:v>-3.0973830600000002E-3</c:v>
                </c:pt>
                <c:pt idx="41">
                  <c:v>-3.3226549500000001E-3</c:v>
                </c:pt>
                <c:pt idx="42">
                  <c:v>-3.4982303099999998E-3</c:v>
                </c:pt>
                <c:pt idx="43">
                  <c:v>-3.890045E-3</c:v>
                </c:pt>
                <c:pt idx="44">
                  <c:v>-4.3635244900000003E-3</c:v>
                </c:pt>
                <c:pt idx="45">
                  <c:v>-4.8464489900000001E-3</c:v>
                </c:pt>
                <c:pt idx="46">
                  <c:v>-5.2074718999999998E-3</c:v>
                </c:pt>
                <c:pt idx="47">
                  <c:v>-5.6657811200000003E-3</c:v>
                </c:pt>
                <c:pt idx="48">
                  <c:v>-5.9846218999999997E-3</c:v>
                </c:pt>
                <c:pt idx="49">
                  <c:v>-6.7091543199999997E-3</c:v>
                </c:pt>
                <c:pt idx="50">
                  <c:v>-7.2857973900000003E-3</c:v>
                </c:pt>
                <c:pt idx="51">
                  <c:v>-7.7900124799999996E-3</c:v>
                </c:pt>
                <c:pt idx="52">
                  <c:v>-8.4015534199999992E-3</c:v>
                </c:pt>
                <c:pt idx="53">
                  <c:v>-9.04866067E-3</c:v>
                </c:pt>
                <c:pt idx="54">
                  <c:v>-9.7441390899999994E-3</c:v>
                </c:pt>
                <c:pt idx="55">
                  <c:v>-1.0352810800000001E-2</c:v>
                </c:pt>
                <c:pt idx="56">
                  <c:v>-1.1139426900000001E-2</c:v>
                </c:pt>
                <c:pt idx="57">
                  <c:v>-1.19360049E-2</c:v>
                </c:pt>
                <c:pt idx="58">
                  <c:v>-1.2683964799999999E-2</c:v>
                </c:pt>
                <c:pt idx="59">
                  <c:v>-1.34614963E-2</c:v>
                </c:pt>
                <c:pt idx="60">
                  <c:v>-1.45678925E-2</c:v>
                </c:pt>
                <c:pt idx="61">
                  <c:v>-1.5461524799999999E-2</c:v>
                </c:pt>
                <c:pt idx="62">
                  <c:v>-1.63826462E-2</c:v>
                </c:pt>
                <c:pt idx="63">
                  <c:v>-1.7494428100000001E-2</c:v>
                </c:pt>
                <c:pt idx="64">
                  <c:v>-1.8364829400000001E-2</c:v>
                </c:pt>
                <c:pt idx="65">
                  <c:v>-1.9522584700000001E-2</c:v>
                </c:pt>
                <c:pt idx="66">
                  <c:v>-2.0694428300000001E-2</c:v>
                </c:pt>
                <c:pt idx="67">
                  <c:v>-2.1754941100000001E-2</c:v>
                </c:pt>
                <c:pt idx="68">
                  <c:v>-2.3101698399999999E-2</c:v>
                </c:pt>
                <c:pt idx="69">
                  <c:v>-2.41584665E-2</c:v>
                </c:pt>
                <c:pt idx="70">
                  <c:v>-2.55208668E-2</c:v>
                </c:pt>
                <c:pt idx="71">
                  <c:v>-2.6733234599999999E-2</c:v>
                </c:pt>
                <c:pt idx="72">
                  <c:v>-2.8260909599999998E-2</c:v>
                </c:pt>
                <c:pt idx="73">
                  <c:v>-2.9786703500000001E-2</c:v>
                </c:pt>
                <c:pt idx="74">
                  <c:v>-3.11857821E-2</c:v>
                </c:pt>
                <c:pt idx="75">
                  <c:v>-3.2840000600000002E-2</c:v>
                </c:pt>
                <c:pt idx="76">
                  <c:v>-3.4411506000000001E-2</c:v>
                </c:pt>
                <c:pt idx="77">
                  <c:v>-3.6181959200000002E-2</c:v>
                </c:pt>
                <c:pt idx="78">
                  <c:v>-3.7861745699999998E-2</c:v>
                </c:pt>
                <c:pt idx="79">
                  <c:v>-3.9936988399999998E-2</c:v>
                </c:pt>
                <c:pt idx="80">
                  <c:v>-4.1891361500000002E-2</c:v>
                </c:pt>
                <c:pt idx="81">
                  <c:v>-4.41408223E-2</c:v>
                </c:pt>
                <c:pt idx="82">
                  <c:v>-4.6486007500000003E-2</c:v>
                </c:pt>
                <c:pt idx="83">
                  <c:v>-4.9257450199999997E-2</c:v>
                </c:pt>
                <c:pt idx="84">
                  <c:v>-5.2350382700000003E-2</c:v>
                </c:pt>
                <c:pt idx="85">
                  <c:v>-5.5440746399999997E-2</c:v>
                </c:pt>
              </c:numCache>
            </c:numRef>
          </c:xVal>
          <c:yVal>
            <c:numRef>
              <c:f>Data_to_Shafiq!$AH$3:$AH$88</c:f>
              <c:numCache>
                <c:formatCode>General</c:formatCode>
                <c:ptCount val="86"/>
                <c:pt idx="0">
                  <c:v>0</c:v>
                </c:pt>
                <c:pt idx="1">
                  <c:v>3.5101990400000001E-3</c:v>
                </c:pt>
                <c:pt idx="2">
                  <c:v>3.4718178699999999E-3</c:v>
                </c:pt>
                <c:pt idx="3">
                  <c:v>3.4710426199999998E-3</c:v>
                </c:pt>
                <c:pt idx="4">
                  <c:v>3.4568619000000002E-3</c:v>
                </c:pt>
                <c:pt idx="5">
                  <c:v>3.5053981300000002E-3</c:v>
                </c:pt>
                <c:pt idx="6">
                  <c:v>3.3708439199999999E-3</c:v>
                </c:pt>
                <c:pt idx="7">
                  <c:v>3.4618089000000001E-3</c:v>
                </c:pt>
                <c:pt idx="8">
                  <c:v>3.5084434599999999E-3</c:v>
                </c:pt>
                <c:pt idx="9">
                  <c:v>3.1919163700000002E-3</c:v>
                </c:pt>
                <c:pt idx="10">
                  <c:v>3.38086278E-3</c:v>
                </c:pt>
                <c:pt idx="11">
                  <c:v>3.8602122000000001E-3</c:v>
                </c:pt>
                <c:pt idx="12">
                  <c:v>4.3727131599999997E-3</c:v>
                </c:pt>
                <c:pt idx="13">
                  <c:v>4.9415087800000002E-3</c:v>
                </c:pt>
                <c:pt idx="14">
                  <c:v>5.1806690099999997E-3</c:v>
                </c:pt>
                <c:pt idx="15">
                  <c:v>5.7272478599999996E-3</c:v>
                </c:pt>
                <c:pt idx="16">
                  <c:v>6.21461255E-3</c:v>
                </c:pt>
                <c:pt idx="17">
                  <c:v>6.9538438600000004E-3</c:v>
                </c:pt>
                <c:pt idx="18">
                  <c:v>7.1795476099999998E-3</c:v>
                </c:pt>
                <c:pt idx="19">
                  <c:v>7.63335297E-3</c:v>
                </c:pt>
                <c:pt idx="20">
                  <c:v>8.5098698599999998E-3</c:v>
                </c:pt>
                <c:pt idx="21">
                  <c:v>9.2891683100000001E-3</c:v>
                </c:pt>
                <c:pt idx="22">
                  <c:v>9.95319343E-3</c:v>
                </c:pt>
                <c:pt idx="23">
                  <c:v>1.1092760599999999E-2</c:v>
                </c:pt>
                <c:pt idx="24">
                  <c:v>1.1805444E-2</c:v>
                </c:pt>
                <c:pt idx="25">
                  <c:v>1.261403E-2</c:v>
                </c:pt>
                <c:pt idx="26">
                  <c:v>1.38157891E-2</c:v>
                </c:pt>
                <c:pt idx="27">
                  <c:v>1.48041213E-2</c:v>
                </c:pt>
                <c:pt idx="28">
                  <c:v>1.6179558199999999E-2</c:v>
                </c:pt>
                <c:pt idx="29">
                  <c:v>1.7543746200000002E-2</c:v>
                </c:pt>
                <c:pt idx="30">
                  <c:v>1.9111994699999999E-2</c:v>
                </c:pt>
                <c:pt idx="31">
                  <c:v>2.09056517E-2</c:v>
                </c:pt>
                <c:pt idx="32">
                  <c:v>2.2879425599999999E-2</c:v>
                </c:pt>
                <c:pt idx="33">
                  <c:v>2.50506853E-2</c:v>
                </c:pt>
                <c:pt idx="34">
                  <c:v>2.7309366700000001E-2</c:v>
                </c:pt>
                <c:pt idx="35">
                  <c:v>2.9291380499999999E-2</c:v>
                </c:pt>
                <c:pt idx="36">
                  <c:v>3.1390385100000001E-2</c:v>
                </c:pt>
                <c:pt idx="37">
                  <c:v>3.3776169299999999E-2</c:v>
                </c:pt>
                <c:pt idx="38">
                  <c:v>3.6083011999999998E-2</c:v>
                </c:pt>
                <c:pt idx="39">
                  <c:v>3.9067895200000001E-2</c:v>
                </c:pt>
                <c:pt idx="40">
                  <c:v>4.1849517900000001E-2</c:v>
                </c:pt>
                <c:pt idx="41">
                  <c:v>4.4816977100000002E-2</c:v>
                </c:pt>
                <c:pt idx="42">
                  <c:v>4.7387760899999999E-2</c:v>
                </c:pt>
                <c:pt idx="43">
                  <c:v>5.04896294E-2</c:v>
                </c:pt>
                <c:pt idx="44">
                  <c:v>5.3700893700000002E-2</c:v>
                </c:pt>
                <c:pt idx="45">
                  <c:v>5.7037000800000001E-2</c:v>
                </c:pt>
                <c:pt idx="46">
                  <c:v>6.0293415900000001E-2</c:v>
                </c:pt>
                <c:pt idx="47">
                  <c:v>6.3691354399999997E-2</c:v>
                </c:pt>
                <c:pt idx="48">
                  <c:v>6.6911102599999994E-2</c:v>
                </c:pt>
                <c:pt idx="49">
                  <c:v>7.0631566899999998E-2</c:v>
                </c:pt>
                <c:pt idx="50">
                  <c:v>7.4632035499999999E-2</c:v>
                </c:pt>
                <c:pt idx="51">
                  <c:v>7.8335088400000003E-2</c:v>
                </c:pt>
                <c:pt idx="52">
                  <c:v>8.2225292000000005E-2</c:v>
                </c:pt>
                <c:pt idx="53">
                  <c:v>8.6366842299999996E-2</c:v>
                </c:pt>
                <c:pt idx="54">
                  <c:v>9.0709574299999998E-2</c:v>
                </c:pt>
                <c:pt idx="55">
                  <c:v>9.4995119200000006E-2</c:v>
                </c:pt>
                <c:pt idx="56">
                  <c:v>9.9484373500000001E-2</c:v>
                </c:pt>
                <c:pt idx="57">
                  <c:v>0.103808334</c:v>
                </c:pt>
                <c:pt idx="58">
                  <c:v>0.108553652</c:v>
                </c:pt>
                <c:pt idx="59">
                  <c:v>0.113305683</c:v>
                </c:pt>
                <c:pt idx="60">
                  <c:v>0.1186053</c:v>
                </c:pt>
                <c:pt idx="61">
                  <c:v>0.123460003</c:v>
                </c:pt>
                <c:pt idx="62">
                  <c:v>0.12915167299999999</c:v>
                </c:pt>
                <c:pt idx="63">
                  <c:v>0.13455167200000001</c:v>
                </c:pt>
                <c:pt idx="64">
                  <c:v>0.140603015</c:v>
                </c:pt>
                <c:pt idx="65">
                  <c:v>0.146299758</c:v>
                </c:pt>
                <c:pt idx="66">
                  <c:v>0.15278298000000001</c:v>
                </c:pt>
                <c:pt idx="67">
                  <c:v>0.158900491</c:v>
                </c:pt>
                <c:pt idx="68">
                  <c:v>0.16597245999999999</c:v>
                </c:pt>
                <c:pt idx="69">
                  <c:v>0.172626698</c:v>
                </c:pt>
                <c:pt idx="70">
                  <c:v>0.17994576600000001</c:v>
                </c:pt>
                <c:pt idx="71">
                  <c:v>0.18743309399999999</c:v>
                </c:pt>
                <c:pt idx="72">
                  <c:v>0.19534489899999999</c:v>
                </c:pt>
                <c:pt idx="73">
                  <c:v>0.20374436600000001</c:v>
                </c:pt>
                <c:pt idx="74">
                  <c:v>0.21276542500000001</c:v>
                </c:pt>
                <c:pt idx="75">
                  <c:v>0.222130831</c:v>
                </c:pt>
                <c:pt idx="76">
                  <c:v>0.232415755</c:v>
                </c:pt>
                <c:pt idx="77">
                  <c:v>0.243191462</c:v>
                </c:pt>
                <c:pt idx="78">
                  <c:v>0.25516186899999999</c:v>
                </c:pt>
                <c:pt idx="79">
                  <c:v>0.26813042500000001</c:v>
                </c:pt>
                <c:pt idx="80">
                  <c:v>0.28257560100000001</c:v>
                </c:pt>
                <c:pt idx="81">
                  <c:v>0.29933443700000001</c:v>
                </c:pt>
                <c:pt idx="82">
                  <c:v>0.31892662700000002</c:v>
                </c:pt>
                <c:pt idx="83">
                  <c:v>0.343347134</c:v>
                </c:pt>
                <c:pt idx="84">
                  <c:v>0.37710659200000002</c:v>
                </c:pt>
                <c:pt idx="85">
                  <c:v>0.43702816100000003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F877-458E-B3A2-8CE449E64572}"/>
            </c:ext>
          </c:extLst>
        </c:ser>
        <c:ser>
          <c:idx val="3"/>
          <c:order val="5"/>
          <c:tx>
            <c:strRef>
              <c:f>Data_to_Shafiq!$AI$1</c:f>
              <c:strCache>
                <c:ptCount val="1"/>
                <c:pt idx="0">
                  <c:v>Post_210001_90_UT_25_03_FLC100_L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Data_to_Shafiq!$AI$3:$AI$65</c:f>
              <c:numCache>
                <c:formatCode>General</c:formatCode>
                <c:ptCount val="63"/>
                <c:pt idx="0">
                  <c:v>0</c:v>
                </c:pt>
                <c:pt idx="1">
                  <c:v>-7.3134399300000003E-3</c:v>
                </c:pt>
                <c:pt idx="2">
                  <c:v>-7.2470466999999998E-3</c:v>
                </c:pt>
                <c:pt idx="3">
                  <c:v>-7.23706327E-3</c:v>
                </c:pt>
                <c:pt idx="4">
                  <c:v>-7.2302051000000004E-3</c:v>
                </c:pt>
                <c:pt idx="5">
                  <c:v>-7.1205439599999996E-3</c:v>
                </c:pt>
                <c:pt idx="6">
                  <c:v>-7.01793205E-3</c:v>
                </c:pt>
                <c:pt idx="7">
                  <c:v>-6.9768102E-3</c:v>
                </c:pt>
                <c:pt idx="8">
                  <c:v>-6.9781596099999996E-3</c:v>
                </c:pt>
                <c:pt idx="9">
                  <c:v>-6.9904332E-3</c:v>
                </c:pt>
                <c:pt idx="10">
                  <c:v>-7.0691179099999996E-3</c:v>
                </c:pt>
                <c:pt idx="11">
                  <c:v>-6.7883432700000003E-3</c:v>
                </c:pt>
                <c:pt idx="12">
                  <c:v>-6.4689743400000001E-3</c:v>
                </c:pt>
                <c:pt idx="13">
                  <c:v>-6.3125774399999997E-3</c:v>
                </c:pt>
                <c:pt idx="14">
                  <c:v>-6.2231156399999996E-3</c:v>
                </c:pt>
                <c:pt idx="15">
                  <c:v>-6.1520391100000002E-3</c:v>
                </c:pt>
                <c:pt idx="16">
                  <c:v>-5.7968560200000003E-3</c:v>
                </c:pt>
                <c:pt idx="17">
                  <c:v>-5.6231938199999996E-3</c:v>
                </c:pt>
                <c:pt idx="18">
                  <c:v>-5.6831523799999997E-3</c:v>
                </c:pt>
                <c:pt idx="19">
                  <c:v>-5.40332317E-3</c:v>
                </c:pt>
                <c:pt idx="20">
                  <c:v>-5.5258267699999997E-3</c:v>
                </c:pt>
                <c:pt idx="21">
                  <c:v>-5.2062698299999996E-3</c:v>
                </c:pt>
                <c:pt idx="22">
                  <c:v>-5.0736078699999999E-3</c:v>
                </c:pt>
                <c:pt idx="23">
                  <c:v>-5.1432535999999997E-3</c:v>
                </c:pt>
                <c:pt idx="24">
                  <c:v>-5.1377739900000004E-3</c:v>
                </c:pt>
                <c:pt idx="25">
                  <c:v>-5.08723343E-3</c:v>
                </c:pt>
                <c:pt idx="26">
                  <c:v>-5.2356333099999996E-3</c:v>
                </c:pt>
                <c:pt idx="27">
                  <c:v>-4.9353891500000004E-3</c:v>
                </c:pt>
                <c:pt idx="28">
                  <c:v>-4.9009259400000001E-3</c:v>
                </c:pt>
                <c:pt idx="29">
                  <c:v>-4.8203496299999999E-3</c:v>
                </c:pt>
                <c:pt idx="30">
                  <c:v>-5.0111226999999996E-3</c:v>
                </c:pt>
                <c:pt idx="31">
                  <c:v>-4.8548880699999996E-3</c:v>
                </c:pt>
                <c:pt idx="32">
                  <c:v>-5.0763689300000001E-3</c:v>
                </c:pt>
                <c:pt idx="33">
                  <c:v>-5.1558445999999999E-3</c:v>
                </c:pt>
                <c:pt idx="34">
                  <c:v>-5.1879989499999998E-3</c:v>
                </c:pt>
                <c:pt idx="35">
                  <c:v>-5.1426564599999997E-3</c:v>
                </c:pt>
                <c:pt idx="36">
                  <c:v>-5.1485004400000003E-3</c:v>
                </c:pt>
                <c:pt idx="37">
                  <c:v>-5.4565594699999996E-3</c:v>
                </c:pt>
                <c:pt idx="38">
                  <c:v>-5.56864644E-3</c:v>
                </c:pt>
                <c:pt idx="39">
                  <c:v>-5.7774790100000003E-3</c:v>
                </c:pt>
                <c:pt idx="40">
                  <c:v>-5.9215924199999999E-3</c:v>
                </c:pt>
                <c:pt idx="41">
                  <c:v>-6.4594499700000004E-3</c:v>
                </c:pt>
                <c:pt idx="42">
                  <c:v>-6.7036221599999996E-3</c:v>
                </c:pt>
                <c:pt idx="43">
                  <c:v>-7.03133058E-3</c:v>
                </c:pt>
                <c:pt idx="44">
                  <c:v>-7.4922559900000001E-3</c:v>
                </c:pt>
                <c:pt idx="45">
                  <c:v>-7.8578002800000005E-3</c:v>
                </c:pt>
                <c:pt idx="46">
                  <c:v>-8.2265023600000004E-3</c:v>
                </c:pt>
                <c:pt idx="47">
                  <c:v>-8.7749633400000006E-3</c:v>
                </c:pt>
                <c:pt idx="48">
                  <c:v>-9.4261808399999994E-3</c:v>
                </c:pt>
                <c:pt idx="49">
                  <c:v>-9.9514302599999997E-3</c:v>
                </c:pt>
                <c:pt idx="50">
                  <c:v>-1.0470363E-2</c:v>
                </c:pt>
                <c:pt idx="51">
                  <c:v>-1.1202654899999999E-2</c:v>
                </c:pt>
                <c:pt idx="52">
                  <c:v>-1.20150923E-2</c:v>
                </c:pt>
                <c:pt idx="53">
                  <c:v>-1.2676013200000001E-2</c:v>
                </c:pt>
                <c:pt idx="54">
                  <c:v>-1.3706086500000001E-2</c:v>
                </c:pt>
                <c:pt idx="55">
                  <c:v>-1.44828074E-2</c:v>
                </c:pt>
                <c:pt idx="56">
                  <c:v>-1.56978061E-2</c:v>
                </c:pt>
                <c:pt idx="57">
                  <c:v>-1.6903265600000002E-2</c:v>
                </c:pt>
                <c:pt idx="58">
                  <c:v>-1.7846384699999999E-2</c:v>
                </c:pt>
                <c:pt idx="59">
                  <c:v>-1.9233133900000001E-2</c:v>
                </c:pt>
                <c:pt idx="60">
                  <c:v>-2.08076484E-2</c:v>
                </c:pt>
                <c:pt idx="61">
                  <c:v>-2.29125856E-2</c:v>
                </c:pt>
                <c:pt idx="62">
                  <c:v>-2.3956618400000001E-2</c:v>
                </c:pt>
              </c:numCache>
            </c:numRef>
          </c:xVal>
          <c:yVal>
            <c:numRef>
              <c:f>Data_to_Shafiq!$AJ$3:$AJ$65</c:f>
              <c:numCache>
                <c:formatCode>General</c:formatCode>
                <c:ptCount val="63"/>
                <c:pt idx="0">
                  <c:v>0</c:v>
                </c:pt>
                <c:pt idx="1">
                  <c:v>7.5000128199999997E-3</c:v>
                </c:pt>
                <c:pt idx="2">
                  <c:v>7.4842257300000003E-3</c:v>
                </c:pt>
                <c:pt idx="3">
                  <c:v>7.6137037000000001E-3</c:v>
                </c:pt>
                <c:pt idx="4">
                  <c:v>7.53652014E-3</c:v>
                </c:pt>
                <c:pt idx="5">
                  <c:v>7.6190408799999996E-3</c:v>
                </c:pt>
                <c:pt idx="6">
                  <c:v>7.4469270699999996E-3</c:v>
                </c:pt>
                <c:pt idx="7">
                  <c:v>7.66388533E-3</c:v>
                </c:pt>
                <c:pt idx="8">
                  <c:v>7.7820810199999996E-3</c:v>
                </c:pt>
                <c:pt idx="9">
                  <c:v>8.1142309900000004E-3</c:v>
                </c:pt>
                <c:pt idx="10">
                  <c:v>8.9547936299999992E-3</c:v>
                </c:pt>
                <c:pt idx="11">
                  <c:v>1.0087507799999999E-2</c:v>
                </c:pt>
                <c:pt idx="12">
                  <c:v>1.1062854299999999E-2</c:v>
                </c:pt>
                <c:pt idx="13">
                  <c:v>1.18466692E-2</c:v>
                </c:pt>
                <c:pt idx="14">
                  <c:v>1.24494081E-2</c:v>
                </c:pt>
                <c:pt idx="15">
                  <c:v>1.3002918400000001E-2</c:v>
                </c:pt>
                <c:pt idx="16">
                  <c:v>1.3671502699999999E-2</c:v>
                </c:pt>
                <c:pt idx="17">
                  <c:v>1.43631539E-2</c:v>
                </c:pt>
                <c:pt idx="18">
                  <c:v>1.5055173099999999E-2</c:v>
                </c:pt>
                <c:pt idx="19">
                  <c:v>1.6118468899999999E-2</c:v>
                </c:pt>
                <c:pt idx="20">
                  <c:v>1.7182270199999999E-2</c:v>
                </c:pt>
                <c:pt idx="21">
                  <c:v>1.8329576899999998E-2</c:v>
                </c:pt>
                <c:pt idx="22">
                  <c:v>1.9490119199999999E-2</c:v>
                </c:pt>
                <c:pt idx="23">
                  <c:v>2.1236320199999999E-2</c:v>
                </c:pt>
                <c:pt idx="24">
                  <c:v>2.30342558E-2</c:v>
                </c:pt>
                <c:pt idx="25">
                  <c:v>2.4896838599999999E-2</c:v>
                </c:pt>
                <c:pt idx="26">
                  <c:v>2.6730984100000001E-2</c:v>
                </c:pt>
                <c:pt idx="27">
                  <c:v>2.8896738799999998E-2</c:v>
                </c:pt>
                <c:pt idx="28">
                  <c:v>3.1514118299999998E-2</c:v>
                </c:pt>
                <c:pt idx="29">
                  <c:v>3.4370412699999998E-2</c:v>
                </c:pt>
                <c:pt idx="30">
                  <c:v>3.7408198500000003E-2</c:v>
                </c:pt>
                <c:pt idx="31">
                  <c:v>4.0428653799999999E-2</c:v>
                </c:pt>
                <c:pt idx="32">
                  <c:v>4.3448592299999998E-2</c:v>
                </c:pt>
                <c:pt idx="33">
                  <c:v>4.7204326400000003E-2</c:v>
                </c:pt>
                <c:pt idx="34">
                  <c:v>5.10589189E-2</c:v>
                </c:pt>
                <c:pt idx="35">
                  <c:v>5.4835519800000003E-2</c:v>
                </c:pt>
                <c:pt idx="36">
                  <c:v>5.8873923100000003E-2</c:v>
                </c:pt>
                <c:pt idx="37">
                  <c:v>6.2897179900000003E-2</c:v>
                </c:pt>
                <c:pt idx="38">
                  <c:v>6.7379608100000002E-2</c:v>
                </c:pt>
                <c:pt idx="39">
                  <c:v>7.1959608899999999E-2</c:v>
                </c:pt>
                <c:pt idx="40">
                  <c:v>7.6929092599999999E-2</c:v>
                </c:pt>
                <c:pt idx="41">
                  <c:v>8.1948275299999998E-2</c:v>
                </c:pt>
                <c:pt idx="42">
                  <c:v>8.6715050700000004E-2</c:v>
                </c:pt>
                <c:pt idx="43">
                  <c:v>9.2462097300000004E-2</c:v>
                </c:pt>
                <c:pt idx="44">
                  <c:v>9.7966716400000001E-2</c:v>
                </c:pt>
                <c:pt idx="45">
                  <c:v>0.103857123</c:v>
                </c:pt>
                <c:pt idx="46">
                  <c:v>0.11017434</c:v>
                </c:pt>
                <c:pt idx="47">
                  <c:v>0.116340289</c:v>
                </c:pt>
                <c:pt idx="48">
                  <c:v>0.12319176699999999</c:v>
                </c:pt>
                <c:pt idx="49">
                  <c:v>0.13058044199999999</c:v>
                </c:pt>
                <c:pt idx="50">
                  <c:v>0.138163071</c:v>
                </c:pt>
                <c:pt idx="51">
                  <c:v>0.146256365</c:v>
                </c:pt>
                <c:pt idx="52">
                  <c:v>0.154905509</c:v>
                </c:pt>
                <c:pt idx="53">
                  <c:v>0.164530762</c:v>
                </c:pt>
                <c:pt idx="54">
                  <c:v>0.174620777</c:v>
                </c:pt>
                <c:pt idx="55">
                  <c:v>0.18622792599999999</c:v>
                </c:pt>
                <c:pt idx="56">
                  <c:v>0.19912334500000001</c:v>
                </c:pt>
                <c:pt idx="57">
                  <c:v>0.21368510199999999</c:v>
                </c:pt>
                <c:pt idx="58">
                  <c:v>0.23111072799999999</c:v>
                </c:pt>
                <c:pt idx="59">
                  <c:v>0.25203367999999998</c:v>
                </c:pt>
                <c:pt idx="60">
                  <c:v>0.27888933599999999</c:v>
                </c:pt>
                <c:pt idx="61">
                  <c:v>0.31596519000000001</c:v>
                </c:pt>
                <c:pt idx="62">
                  <c:v>0.373363842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F877-458E-B3A2-8CE449E64572}"/>
            </c:ext>
          </c:extLst>
        </c:ser>
        <c:ser>
          <c:idx val="4"/>
          <c:order val="6"/>
          <c:tx>
            <c:strRef>
              <c:f>Data_to_Shafiq!$AK$1</c:f>
              <c:strCache>
                <c:ptCount val="1"/>
                <c:pt idx="0">
                  <c:v>Post_210001_90_UT_25_04_FLC125_T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Data_to_Shafiq!$AK$3:$AK$76</c:f>
              <c:numCache>
                <c:formatCode>General</c:formatCode>
                <c:ptCount val="74"/>
                <c:pt idx="0">
                  <c:v>0</c:v>
                </c:pt>
                <c:pt idx="1">
                  <c:v>-3.3543551999999999E-3</c:v>
                </c:pt>
                <c:pt idx="2">
                  <c:v>-3.4672887E-3</c:v>
                </c:pt>
                <c:pt idx="3">
                  <c:v>-3.3559012699999999E-3</c:v>
                </c:pt>
                <c:pt idx="4">
                  <c:v>-3.3664157700000002E-3</c:v>
                </c:pt>
                <c:pt idx="5">
                  <c:v>-3.3375349600000001E-3</c:v>
                </c:pt>
                <c:pt idx="6">
                  <c:v>-3.2775043799999999E-3</c:v>
                </c:pt>
                <c:pt idx="7">
                  <c:v>-3.2956150499999998E-3</c:v>
                </c:pt>
                <c:pt idx="8">
                  <c:v>-3.37612832E-3</c:v>
                </c:pt>
                <c:pt idx="9">
                  <c:v>-3.34880028E-3</c:v>
                </c:pt>
                <c:pt idx="10">
                  <c:v>-3.3553107700000002E-3</c:v>
                </c:pt>
                <c:pt idx="11">
                  <c:v>-3.2050429999999999E-3</c:v>
                </c:pt>
                <c:pt idx="12">
                  <c:v>-3.37383022E-3</c:v>
                </c:pt>
                <c:pt idx="13">
                  <c:v>-3.5122925600000001E-3</c:v>
                </c:pt>
                <c:pt idx="14">
                  <c:v>-3.5224563199999998E-3</c:v>
                </c:pt>
                <c:pt idx="15">
                  <c:v>-3.3539257499999998E-3</c:v>
                </c:pt>
                <c:pt idx="16">
                  <c:v>-3.1875190000000002E-3</c:v>
                </c:pt>
                <c:pt idx="17">
                  <c:v>-2.8678041899999999E-3</c:v>
                </c:pt>
                <c:pt idx="18">
                  <c:v>-2.3963293100000001E-3</c:v>
                </c:pt>
                <c:pt idx="19">
                  <c:v>-2.00373315E-3</c:v>
                </c:pt>
                <c:pt idx="20">
                  <c:v>-1.7537291700000001E-3</c:v>
                </c:pt>
                <c:pt idx="21">
                  <c:v>-1.36322534E-3</c:v>
                </c:pt>
                <c:pt idx="22">
                  <c:v>-9.7310049099999995E-4</c:v>
                </c:pt>
                <c:pt idx="23">
                  <c:v>-5.5674935700000003E-4</c:v>
                </c:pt>
                <c:pt idx="24">
                  <c:v>-2.9664825500000001E-4</c:v>
                </c:pt>
                <c:pt idx="25">
                  <c:v>-1.2326084599999999E-4</c:v>
                </c:pt>
                <c:pt idx="26">
                  <c:v>1.44485739E-4</c:v>
                </c:pt>
                <c:pt idx="27">
                  <c:v>6.50877899E-4</c:v>
                </c:pt>
                <c:pt idx="28">
                  <c:v>9.0045191900000004E-4</c:v>
                </c:pt>
                <c:pt idx="29">
                  <c:v>1.1660848299999999E-3</c:v>
                </c:pt>
                <c:pt idx="30">
                  <c:v>1.55685467E-3</c:v>
                </c:pt>
                <c:pt idx="31">
                  <c:v>1.7817624900000001E-3</c:v>
                </c:pt>
                <c:pt idx="32">
                  <c:v>2.3880953600000001E-3</c:v>
                </c:pt>
                <c:pt idx="33">
                  <c:v>2.6625831499999999E-3</c:v>
                </c:pt>
                <c:pt idx="34">
                  <c:v>3.05972351E-3</c:v>
                </c:pt>
                <c:pt idx="35">
                  <c:v>3.4230147299999999E-3</c:v>
                </c:pt>
                <c:pt idx="36">
                  <c:v>3.8754834700000002E-3</c:v>
                </c:pt>
                <c:pt idx="37">
                  <c:v>4.2956143200000001E-3</c:v>
                </c:pt>
                <c:pt idx="38">
                  <c:v>4.8301395000000004E-3</c:v>
                </c:pt>
                <c:pt idx="39">
                  <c:v>5.3577689600000002E-3</c:v>
                </c:pt>
                <c:pt idx="40">
                  <c:v>5.5422651099999998E-3</c:v>
                </c:pt>
                <c:pt idx="41">
                  <c:v>5.8961743799999999E-3</c:v>
                </c:pt>
                <c:pt idx="42">
                  <c:v>6.1436285700000003E-3</c:v>
                </c:pt>
                <c:pt idx="43">
                  <c:v>6.6336415800000003E-3</c:v>
                </c:pt>
                <c:pt idx="44">
                  <c:v>7.1826009299999997E-3</c:v>
                </c:pt>
                <c:pt idx="45">
                  <c:v>7.3173042200000002E-3</c:v>
                </c:pt>
                <c:pt idx="46">
                  <c:v>7.5553695599999996E-3</c:v>
                </c:pt>
                <c:pt idx="47">
                  <c:v>8.1798343899999997E-3</c:v>
                </c:pt>
                <c:pt idx="48">
                  <c:v>8.17010338E-3</c:v>
                </c:pt>
                <c:pt idx="49">
                  <c:v>8.62832826E-3</c:v>
                </c:pt>
                <c:pt idx="50">
                  <c:v>8.7307793500000005E-3</c:v>
                </c:pt>
                <c:pt idx="51">
                  <c:v>9.2240235399999992E-3</c:v>
                </c:pt>
                <c:pt idx="52">
                  <c:v>9.5280226300000007E-3</c:v>
                </c:pt>
                <c:pt idx="53">
                  <c:v>9.7183589100000006E-3</c:v>
                </c:pt>
                <c:pt idx="54">
                  <c:v>1.0021891099999999E-2</c:v>
                </c:pt>
                <c:pt idx="55">
                  <c:v>1.02379093E-2</c:v>
                </c:pt>
                <c:pt idx="56">
                  <c:v>1.05595155E-2</c:v>
                </c:pt>
                <c:pt idx="57">
                  <c:v>1.0801177800000001E-2</c:v>
                </c:pt>
                <c:pt idx="58">
                  <c:v>1.1114772199999999E-2</c:v>
                </c:pt>
                <c:pt idx="59">
                  <c:v>1.1183810299999999E-2</c:v>
                </c:pt>
                <c:pt idx="60">
                  <c:v>1.14437375E-2</c:v>
                </c:pt>
                <c:pt idx="61">
                  <c:v>1.1540682700000001E-2</c:v>
                </c:pt>
                <c:pt idx="62">
                  <c:v>1.17652247E-2</c:v>
                </c:pt>
                <c:pt idx="63">
                  <c:v>1.18080454E-2</c:v>
                </c:pt>
                <c:pt idx="64">
                  <c:v>1.17421812E-2</c:v>
                </c:pt>
                <c:pt idx="65">
                  <c:v>1.19931807E-2</c:v>
                </c:pt>
                <c:pt idx="66">
                  <c:v>1.2216148600000001E-2</c:v>
                </c:pt>
                <c:pt idx="67">
                  <c:v>1.1921358999999999E-2</c:v>
                </c:pt>
                <c:pt idx="68">
                  <c:v>1.17750982E-2</c:v>
                </c:pt>
                <c:pt idx="69">
                  <c:v>1.15552654E-2</c:v>
                </c:pt>
                <c:pt idx="70">
                  <c:v>1.13111681E-2</c:v>
                </c:pt>
                <c:pt idx="71">
                  <c:v>1.1127402099999999E-2</c:v>
                </c:pt>
                <c:pt idx="72">
                  <c:v>1.0594411600000001E-2</c:v>
                </c:pt>
                <c:pt idx="73">
                  <c:v>9.34552097E-3</c:v>
                </c:pt>
              </c:numCache>
            </c:numRef>
          </c:xVal>
          <c:yVal>
            <c:numRef>
              <c:f>Data_to_Shafiq!$AL$3:$AL$76</c:f>
              <c:numCache>
                <c:formatCode>General</c:formatCode>
                <c:ptCount val="74"/>
                <c:pt idx="0">
                  <c:v>0</c:v>
                </c:pt>
                <c:pt idx="1">
                  <c:v>5.1565923100000003E-3</c:v>
                </c:pt>
                <c:pt idx="2">
                  <c:v>5.1428094399999999E-3</c:v>
                </c:pt>
                <c:pt idx="3">
                  <c:v>5.3218532900000002E-3</c:v>
                </c:pt>
                <c:pt idx="4">
                  <c:v>5.2770553499999996E-3</c:v>
                </c:pt>
                <c:pt idx="5">
                  <c:v>5.1848636900000003E-3</c:v>
                </c:pt>
                <c:pt idx="6">
                  <c:v>5.1234178599999999E-3</c:v>
                </c:pt>
                <c:pt idx="7">
                  <c:v>5.1397277599999997E-3</c:v>
                </c:pt>
                <c:pt idx="8">
                  <c:v>5.1076744700000003E-3</c:v>
                </c:pt>
                <c:pt idx="9">
                  <c:v>5.2379751999999998E-3</c:v>
                </c:pt>
                <c:pt idx="10">
                  <c:v>5.2620035699999998E-3</c:v>
                </c:pt>
                <c:pt idx="11">
                  <c:v>5.2514861499999999E-3</c:v>
                </c:pt>
                <c:pt idx="12">
                  <c:v>5.1421784E-3</c:v>
                </c:pt>
                <c:pt idx="13">
                  <c:v>5.1502760900000001E-3</c:v>
                </c:pt>
                <c:pt idx="14">
                  <c:v>5.4827021600000001E-3</c:v>
                </c:pt>
                <c:pt idx="15">
                  <c:v>6.2031517600000001E-3</c:v>
                </c:pt>
                <c:pt idx="16">
                  <c:v>6.9223432899999998E-3</c:v>
                </c:pt>
                <c:pt idx="17">
                  <c:v>7.7403732799999998E-3</c:v>
                </c:pt>
                <c:pt idx="18">
                  <c:v>8.6710105300000003E-3</c:v>
                </c:pt>
                <c:pt idx="19">
                  <c:v>9.0140209200000009E-3</c:v>
                </c:pt>
                <c:pt idx="20">
                  <c:v>9.6418211999999993E-3</c:v>
                </c:pt>
                <c:pt idx="21">
                  <c:v>1.0629894000000001E-2</c:v>
                </c:pt>
                <c:pt idx="22">
                  <c:v>1.1141258899999999E-2</c:v>
                </c:pt>
                <c:pt idx="23">
                  <c:v>1.18629954E-2</c:v>
                </c:pt>
                <c:pt idx="24">
                  <c:v>1.2635766999999999E-2</c:v>
                </c:pt>
                <c:pt idx="25">
                  <c:v>1.3975151999999999E-2</c:v>
                </c:pt>
                <c:pt idx="26">
                  <c:v>1.4877046099999999E-2</c:v>
                </c:pt>
                <c:pt idx="27">
                  <c:v>1.5891878500000001E-2</c:v>
                </c:pt>
                <c:pt idx="28">
                  <c:v>1.7232925199999999E-2</c:v>
                </c:pt>
                <c:pt idx="29">
                  <c:v>1.88487562E-2</c:v>
                </c:pt>
                <c:pt idx="30">
                  <c:v>2.0665867599999999E-2</c:v>
                </c:pt>
                <c:pt idx="31">
                  <c:v>2.23473353E-2</c:v>
                </c:pt>
                <c:pt idx="32">
                  <c:v>2.45275943E-2</c:v>
                </c:pt>
                <c:pt idx="33">
                  <c:v>2.6411184800000001E-2</c:v>
                </c:pt>
                <c:pt idx="34">
                  <c:v>2.8710746700000001E-2</c:v>
                </c:pt>
                <c:pt idx="35">
                  <c:v>3.11504833E-2</c:v>
                </c:pt>
                <c:pt idx="36">
                  <c:v>3.3619623799999998E-2</c:v>
                </c:pt>
                <c:pt idx="37">
                  <c:v>3.5975336699999999E-2</c:v>
                </c:pt>
                <c:pt idx="38">
                  <c:v>3.8808942399999997E-2</c:v>
                </c:pt>
                <c:pt idx="39">
                  <c:v>4.1760549600000002E-2</c:v>
                </c:pt>
                <c:pt idx="40">
                  <c:v>4.4491094199999998E-2</c:v>
                </c:pt>
                <c:pt idx="41">
                  <c:v>4.7310006799999998E-2</c:v>
                </c:pt>
                <c:pt idx="42">
                  <c:v>5.0494951099999998E-2</c:v>
                </c:pt>
                <c:pt idx="43">
                  <c:v>5.3778739399999997E-2</c:v>
                </c:pt>
                <c:pt idx="44">
                  <c:v>5.6996676400000001E-2</c:v>
                </c:pt>
                <c:pt idx="45">
                  <c:v>6.00430198E-2</c:v>
                </c:pt>
                <c:pt idx="46">
                  <c:v>6.3542670600000004E-2</c:v>
                </c:pt>
                <c:pt idx="47">
                  <c:v>6.7355496700000003E-2</c:v>
                </c:pt>
                <c:pt idx="48">
                  <c:v>7.0898662099999996E-2</c:v>
                </c:pt>
                <c:pt idx="49">
                  <c:v>7.4810812199999993E-2</c:v>
                </c:pt>
                <c:pt idx="50">
                  <c:v>7.8678576E-2</c:v>
                </c:pt>
                <c:pt idx="51">
                  <c:v>8.2729522900000005E-2</c:v>
                </c:pt>
                <c:pt idx="52">
                  <c:v>8.6840659400000006E-2</c:v>
                </c:pt>
                <c:pt idx="53">
                  <c:v>9.1200130200000007E-2</c:v>
                </c:pt>
                <c:pt idx="54">
                  <c:v>9.5564893200000001E-2</c:v>
                </c:pt>
                <c:pt idx="55">
                  <c:v>0.100263934</c:v>
                </c:pt>
                <c:pt idx="56">
                  <c:v>0.10509239200000001</c:v>
                </c:pt>
                <c:pt idx="57">
                  <c:v>0.110065635</c:v>
                </c:pt>
                <c:pt idx="58">
                  <c:v>0.11536692899999999</c:v>
                </c:pt>
                <c:pt idx="59">
                  <c:v>0.12109468800000001</c:v>
                </c:pt>
                <c:pt idx="60">
                  <c:v>0.12640965800000001</c:v>
                </c:pt>
                <c:pt idx="61">
                  <c:v>0.13254698500000001</c:v>
                </c:pt>
                <c:pt idx="62">
                  <c:v>0.139264103</c:v>
                </c:pt>
                <c:pt idx="63">
                  <c:v>0.14593182299999999</c:v>
                </c:pt>
                <c:pt idx="64">
                  <c:v>0.15313444800000001</c:v>
                </c:pt>
                <c:pt idx="65">
                  <c:v>0.16141724700000001</c:v>
                </c:pt>
                <c:pt idx="66">
                  <c:v>0.17020743899999999</c:v>
                </c:pt>
                <c:pt idx="67">
                  <c:v>0.179804455</c:v>
                </c:pt>
                <c:pt idx="68">
                  <c:v>0.190531795</c:v>
                </c:pt>
                <c:pt idx="69">
                  <c:v>0.203214165</c:v>
                </c:pt>
                <c:pt idx="70">
                  <c:v>0.217813742</c:v>
                </c:pt>
                <c:pt idx="71">
                  <c:v>0.23573986099999999</c:v>
                </c:pt>
                <c:pt idx="72">
                  <c:v>0.25983623900000002</c:v>
                </c:pt>
                <c:pt idx="73">
                  <c:v>0.29621403400000001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F877-458E-B3A2-8CE449E64572}"/>
            </c:ext>
          </c:extLst>
        </c:ser>
        <c:ser>
          <c:idx val="5"/>
          <c:order val="7"/>
          <c:tx>
            <c:strRef>
              <c:f>Data_to_Shafiq!$AM$1</c:f>
              <c:strCache>
                <c:ptCount val="1"/>
                <c:pt idx="0">
                  <c:v>Post_210001_90_UT_25_05_FLC125_L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Data_to_Shafiq!$AM$3:$AM$65</c:f>
              <c:numCache>
                <c:formatCode>General</c:formatCode>
                <c:ptCount val="63"/>
                <c:pt idx="0">
                  <c:v>0</c:v>
                </c:pt>
                <c:pt idx="1">
                  <c:v>-5.7605944000000001E-3</c:v>
                </c:pt>
                <c:pt idx="2">
                  <c:v>-5.7656687300000004E-3</c:v>
                </c:pt>
                <c:pt idx="3">
                  <c:v>-5.7048367200000002E-3</c:v>
                </c:pt>
                <c:pt idx="4">
                  <c:v>-5.7392875199999997E-3</c:v>
                </c:pt>
                <c:pt idx="5">
                  <c:v>-5.7629106199999997E-3</c:v>
                </c:pt>
                <c:pt idx="6">
                  <c:v>-5.8124527499999997E-3</c:v>
                </c:pt>
                <c:pt idx="7">
                  <c:v>-5.7541831599999997E-3</c:v>
                </c:pt>
                <c:pt idx="8">
                  <c:v>-5.8263295400000003E-3</c:v>
                </c:pt>
                <c:pt idx="9">
                  <c:v>-5.8715590000000002E-3</c:v>
                </c:pt>
                <c:pt idx="10">
                  <c:v>-5.6895053800000003E-3</c:v>
                </c:pt>
                <c:pt idx="11">
                  <c:v>-5.8774606000000004E-3</c:v>
                </c:pt>
                <c:pt idx="12">
                  <c:v>-5.9455845599999998E-3</c:v>
                </c:pt>
                <c:pt idx="13">
                  <c:v>-5.8068498300000004E-3</c:v>
                </c:pt>
                <c:pt idx="14">
                  <c:v>-5.43005381E-3</c:v>
                </c:pt>
                <c:pt idx="15">
                  <c:v>-5.0191808999999997E-3</c:v>
                </c:pt>
                <c:pt idx="16">
                  <c:v>-4.5497946500000002E-3</c:v>
                </c:pt>
                <c:pt idx="17">
                  <c:v>-4.1911812600000002E-3</c:v>
                </c:pt>
                <c:pt idx="18">
                  <c:v>-3.8469985800000002E-3</c:v>
                </c:pt>
                <c:pt idx="19">
                  <c:v>-3.4547514600000002E-3</c:v>
                </c:pt>
                <c:pt idx="20">
                  <c:v>-3.0444902599999998E-3</c:v>
                </c:pt>
                <c:pt idx="21">
                  <c:v>-2.7745860999999999E-3</c:v>
                </c:pt>
                <c:pt idx="22">
                  <c:v>-2.4360972800000001E-3</c:v>
                </c:pt>
                <c:pt idx="23">
                  <c:v>-2.0177016900000001E-3</c:v>
                </c:pt>
                <c:pt idx="24">
                  <c:v>-1.69659113E-3</c:v>
                </c:pt>
                <c:pt idx="25">
                  <c:v>-1.1178517900000001E-3</c:v>
                </c:pt>
                <c:pt idx="26">
                  <c:v>-6.6380259000000004E-4</c:v>
                </c:pt>
                <c:pt idx="27">
                  <c:v>-3.0975936400000001E-4</c:v>
                </c:pt>
                <c:pt idx="28">
                  <c:v>1.8194333800000001E-4</c:v>
                </c:pt>
                <c:pt idx="29">
                  <c:v>8.2203025600000002E-4</c:v>
                </c:pt>
                <c:pt idx="30">
                  <c:v>1.28517972E-3</c:v>
                </c:pt>
                <c:pt idx="31">
                  <c:v>1.72750562E-3</c:v>
                </c:pt>
                <c:pt idx="32">
                  <c:v>2.34262644E-3</c:v>
                </c:pt>
                <c:pt idx="33">
                  <c:v>2.7978267499999998E-3</c:v>
                </c:pt>
                <c:pt idx="34">
                  <c:v>3.45643703E-3</c:v>
                </c:pt>
                <c:pt idx="35">
                  <c:v>3.9011612200000002E-3</c:v>
                </c:pt>
                <c:pt idx="36">
                  <c:v>4.3211348699999999E-3</c:v>
                </c:pt>
                <c:pt idx="37">
                  <c:v>5.0280402200000001E-3</c:v>
                </c:pt>
                <c:pt idx="38">
                  <c:v>5.4468927099999998E-3</c:v>
                </c:pt>
                <c:pt idx="39">
                  <c:v>5.8468341199999999E-3</c:v>
                </c:pt>
                <c:pt idx="40">
                  <c:v>6.4248313400000001E-3</c:v>
                </c:pt>
                <c:pt idx="41">
                  <c:v>6.9143393299999998E-3</c:v>
                </c:pt>
                <c:pt idx="42">
                  <c:v>7.2137712599999997E-3</c:v>
                </c:pt>
                <c:pt idx="43">
                  <c:v>7.6990150399999999E-3</c:v>
                </c:pt>
                <c:pt idx="44">
                  <c:v>8.0726485399999996E-3</c:v>
                </c:pt>
                <c:pt idx="45">
                  <c:v>8.6577099199999993E-3</c:v>
                </c:pt>
                <c:pt idx="46">
                  <c:v>9.11932549E-3</c:v>
                </c:pt>
                <c:pt idx="47">
                  <c:v>9.2537023599999994E-3</c:v>
                </c:pt>
                <c:pt idx="48">
                  <c:v>9.8146642399999998E-3</c:v>
                </c:pt>
                <c:pt idx="49">
                  <c:v>1.0046036100000001E-2</c:v>
                </c:pt>
                <c:pt idx="50">
                  <c:v>1.03782283E-2</c:v>
                </c:pt>
                <c:pt idx="51">
                  <c:v>1.0858050100000001E-2</c:v>
                </c:pt>
                <c:pt idx="52">
                  <c:v>1.1073174599999999E-2</c:v>
                </c:pt>
                <c:pt idx="53">
                  <c:v>1.12749049E-2</c:v>
                </c:pt>
                <c:pt idx="54">
                  <c:v>1.1528237E-2</c:v>
                </c:pt>
                <c:pt idx="55">
                  <c:v>1.18015311E-2</c:v>
                </c:pt>
                <c:pt idx="56">
                  <c:v>1.1787966400000001E-2</c:v>
                </c:pt>
                <c:pt idx="57">
                  <c:v>1.18138021E-2</c:v>
                </c:pt>
                <c:pt idx="58">
                  <c:v>1.1664010900000001E-2</c:v>
                </c:pt>
                <c:pt idx="59">
                  <c:v>1.13260836E-2</c:v>
                </c:pt>
                <c:pt idx="60">
                  <c:v>1.10119712E-2</c:v>
                </c:pt>
                <c:pt idx="61">
                  <c:v>9.9939235999999994E-3</c:v>
                </c:pt>
                <c:pt idx="62">
                  <c:v>8.6712461399999999E-3</c:v>
                </c:pt>
              </c:numCache>
            </c:numRef>
          </c:xVal>
          <c:yVal>
            <c:numRef>
              <c:f>Data_to_Shafiq!$AN$3:$AN$65</c:f>
              <c:numCache>
                <c:formatCode>General</c:formatCode>
                <c:ptCount val="63"/>
                <c:pt idx="0">
                  <c:v>0</c:v>
                </c:pt>
                <c:pt idx="1">
                  <c:v>6.6021879400000004E-3</c:v>
                </c:pt>
                <c:pt idx="2">
                  <c:v>6.6261029399999997E-3</c:v>
                </c:pt>
                <c:pt idx="3">
                  <c:v>6.6800435700000004E-3</c:v>
                </c:pt>
                <c:pt idx="4">
                  <c:v>6.6635008300000003E-3</c:v>
                </c:pt>
                <c:pt idx="5">
                  <c:v>6.6860266300000004E-3</c:v>
                </c:pt>
                <c:pt idx="6">
                  <c:v>6.5439298099999998E-3</c:v>
                </c:pt>
                <c:pt idx="7">
                  <c:v>6.5974807099999999E-3</c:v>
                </c:pt>
                <c:pt idx="8">
                  <c:v>6.6032435700000003E-3</c:v>
                </c:pt>
                <c:pt idx="9">
                  <c:v>6.6906396200000001E-3</c:v>
                </c:pt>
                <c:pt idx="10">
                  <c:v>6.7722418300000002E-3</c:v>
                </c:pt>
                <c:pt idx="11">
                  <c:v>6.8289236499999998E-3</c:v>
                </c:pt>
                <c:pt idx="12">
                  <c:v>7.16132492E-3</c:v>
                </c:pt>
                <c:pt idx="13">
                  <c:v>7.8680440100000002E-3</c:v>
                </c:pt>
                <c:pt idx="14">
                  <c:v>8.5244013100000005E-3</c:v>
                </c:pt>
                <c:pt idx="15">
                  <c:v>9.5034318300000007E-3</c:v>
                </c:pt>
                <c:pt idx="16">
                  <c:v>1.03332995E-2</c:v>
                </c:pt>
                <c:pt idx="17">
                  <c:v>1.11354479E-2</c:v>
                </c:pt>
                <c:pt idx="18">
                  <c:v>1.17063338E-2</c:v>
                </c:pt>
                <c:pt idx="19">
                  <c:v>1.24681271E-2</c:v>
                </c:pt>
                <c:pt idx="20">
                  <c:v>1.3316477300000001E-2</c:v>
                </c:pt>
                <c:pt idx="21">
                  <c:v>1.4414862800000001E-2</c:v>
                </c:pt>
                <c:pt idx="22">
                  <c:v>1.5156462799999999E-2</c:v>
                </c:pt>
                <c:pt idx="23">
                  <c:v>1.6245803999999999E-2</c:v>
                </c:pt>
                <c:pt idx="24">
                  <c:v>1.80784763E-2</c:v>
                </c:pt>
                <c:pt idx="25">
                  <c:v>1.9993004299999999E-2</c:v>
                </c:pt>
                <c:pt idx="26">
                  <c:v>2.208852E-2</c:v>
                </c:pt>
                <c:pt idx="27">
                  <c:v>2.43033304E-2</c:v>
                </c:pt>
                <c:pt idx="28">
                  <c:v>2.6846226399999999E-2</c:v>
                </c:pt>
                <c:pt idx="29">
                  <c:v>2.9524260399999998E-2</c:v>
                </c:pt>
                <c:pt idx="30">
                  <c:v>3.2338298199999997E-2</c:v>
                </c:pt>
                <c:pt idx="31">
                  <c:v>3.5247636200000002E-2</c:v>
                </c:pt>
                <c:pt idx="32">
                  <c:v>3.8524747499999998E-2</c:v>
                </c:pt>
                <c:pt idx="33">
                  <c:v>4.1928695699999997E-2</c:v>
                </c:pt>
                <c:pt idx="34">
                  <c:v>4.53992233E-2</c:v>
                </c:pt>
                <c:pt idx="35">
                  <c:v>4.8564900500000001E-2</c:v>
                </c:pt>
                <c:pt idx="36">
                  <c:v>5.2650561300000003E-2</c:v>
                </c:pt>
                <c:pt idx="37">
                  <c:v>5.6642546500000002E-2</c:v>
                </c:pt>
                <c:pt idx="38">
                  <c:v>6.04621984E-2</c:v>
                </c:pt>
                <c:pt idx="39">
                  <c:v>6.4991920600000003E-2</c:v>
                </c:pt>
                <c:pt idx="40">
                  <c:v>6.9370863500000005E-2</c:v>
                </c:pt>
                <c:pt idx="41">
                  <c:v>7.3749561699999994E-2</c:v>
                </c:pt>
                <c:pt idx="42">
                  <c:v>7.8435066999999997E-2</c:v>
                </c:pt>
                <c:pt idx="43">
                  <c:v>8.3557859100000006E-2</c:v>
                </c:pt>
                <c:pt idx="44">
                  <c:v>8.8783605599999996E-2</c:v>
                </c:pt>
                <c:pt idx="45">
                  <c:v>9.4057927400000005E-2</c:v>
                </c:pt>
                <c:pt idx="46">
                  <c:v>9.9778375799999999E-2</c:v>
                </c:pt>
                <c:pt idx="47">
                  <c:v>0.10555405</c:v>
                </c:pt>
                <c:pt idx="48">
                  <c:v>0.111531741</c:v>
                </c:pt>
                <c:pt idx="49">
                  <c:v>0.11800722399999999</c:v>
                </c:pt>
                <c:pt idx="50">
                  <c:v>0.12481199599999999</c:v>
                </c:pt>
                <c:pt idx="51">
                  <c:v>0.13200242600000001</c:v>
                </c:pt>
                <c:pt idx="52">
                  <c:v>0.139918195</c:v>
                </c:pt>
                <c:pt idx="53">
                  <c:v>0.148188337</c:v>
                </c:pt>
                <c:pt idx="54">
                  <c:v>0.15765889999999999</c:v>
                </c:pt>
                <c:pt idx="55">
                  <c:v>0.16733194300000001</c:v>
                </c:pt>
                <c:pt idx="56">
                  <c:v>0.178801248</c:v>
                </c:pt>
                <c:pt idx="57">
                  <c:v>0.19173947399999999</c:v>
                </c:pt>
                <c:pt idx="58">
                  <c:v>0.206648744</c:v>
                </c:pt>
                <c:pt idx="59">
                  <c:v>0.225295785</c:v>
                </c:pt>
                <c:pt idx="60">
                  <c:v>0.248274673</c:v>
                </c:pt>
                <c:pt idx="61">
                  <c:v>0.27990279299999998</c:v>
                </c:pt>
                <c:pt idx="62">
                  <c:v>0.32475528999999997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F877-458E-B3A2-8CE449E64572}"/>
            </c:ext>
          </c:extLst>
        </c:ser>
        <c:ser>
          <c:idx val="6"/>
          <c:order val="8"/>
          <c:tx>
            <c:strRef>
              <c:f>Data_to_Shafiq!$AO$1</c:f>
              <c:strCache>
                <c:ptCount val="1"/>
                <c:pt idx="0">
                  <c:v>Post_210001_90_UT_25_06_FLC200_T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Data_to_Shafiq!$AO$3:$AO$96</c:f>
              <c:numCache>
                <c:formatCode>General</c:formatCode>
                <c:ptCount val="94"/>
                <c:pt idx="0">
                  <c:v>0</c:v>
                </c:pt>
                <c:pt idx="1">
                  <c:v>-1.42171216E-5</c:v>
                </c:pt>
                <c:pt idx="2">
                  <c:v>-1.48820288E-5</c:v>
                </c:pt>
                <c:pt idx="3">
                  <c:v>-6.2208454400000006E-5</c:v>
                </c:pt>
                <c:pt idx="4">
                  <c:v>-9.3342158099999999E-5</c:v>
                </c:pt>
                <c:pt idx="5">
                  <c:v>5.2016714399999998E-5</c:v>
                </c:pt>
                <c:pt idx="6">
                  <c:v>6.1347721999999996E-5</c:v>
                </c:pt>
                <c:pt idx="7">
                  <c:v>-2.2661224400000001E-5</c:v>
                </c:pt>
                <c:pt idx="8">
                  <c:v>5.5247911099999998E-5</c:v>
                </c:pt>
                <c:pt idx="9">
                  <c:v>-8.17032985E-5</c:v>
                </c:pt>
                <c:pt idx="10">
                  <c:v>-3.7202159799999999E-4</c:v>
                </c:pt>
                <c:pt idx="11">
                  <c:v>3.76157178E-4</c:v>
                </c:pt>
                <c:pt idx="12">
                  <c:v>6.2414392099999997E-4</c:v>
                </c:pt>
                <c:pt idx="13">
                  <c:v>1.3416202E-3</c:v>
                </c:pt>
                <c:pt idx="14">
                  <c:v>2.0412736600000001E-3</c:v>
                </c:pt>
                <c:pt idx="15">
                  <c:v>3.00070765E-3</c:v>
                </c:pt>
                <c:pt idx="16">
                  <c:v>3.3634568000000002E-3</c:v>
                </c:pt>
                <c:pt idx="17">
                  <c:v>4.0212683100000002E-3</c:v>
                </c:pt>
                <c:pt idx="18">
                  <c:v>4.8207740199999998E-3</c:v>
                </c:pt>
                <c:pt idx="19">
                  <c:v>6.1416184299999997E-3</c:v>
                </c:pt>
                <c:pt idx="20">
                  <c:v>7.1103779899999997E-3</c:v>
                </c:pt>
                <c:pt idx="21">
                  <c:v>8.2866536400000006E-3</c:v>
                </c:pt>
                <c:pt idx="22">
                  <c:v>9.4487687899999992E-3</c:v>
                </c:pt>
                <c:pt idx="23">
                  <c:v>1.10227169E-2</c:v>
                </c:pt>
                <c:pt idx="24">
                  <c:v>1.23446426E-2</c:v>
                </c:pt>
                <c:pt idx="25">
                  <c:v>1.39477644E-2</c:v>
                </c:pt>
                <c:pt idx="26">
                  <c:v>1.5656968E-2</c:v>
                </c:pt>
                <c:pt idx="27">
                  <c:v>1.7497309799999999E-2</c:v>
                </c:pt>
                <c:pt idx="28">
                  <c:v>1.91090462E-2</c:v>
                </c:pt>
                <c:pt idx="29">
                  <c:v>2.0800148399999999E-2</c:v>
                </c:pt>
                <c:pt idx="30">
                  <c:v>2.2794947499999999E-2</c:v>
                </c:pt>
                <c:pt idx="31">
                  <c:v>2.47033948E-2</c:v>
                </c:pt>
                <c:pt idx="32">
                  <c:v>2.6398184599999999E-2</c:v>
                </c:pt>
                <c:pt idx="33">
                  <c:v>2.8932748800000001E-2</c:v>
                </c:pt>
                <c:pt idx="34">
                  <c:v>3.1117656099999998E-2</c:v>
                </c:pt>
                <c:pt idx="35">
                  <c:v>3.3382579000000003E-2</c:v>
                </c:pt>
                <c:pt idx="36">
                  <c:v>3.5719682799999999E-2</c:v>
                </c:pt>
                <c:pt idx="37">
                  <c:v>3.8002432400000001E-2</c:v>
                </c:pt>
                <c:pt idx="38">
                  <c:v>4.0419174799999999E-2</c:v>
                </c:pt>
                <c:pt idx="39">
                  <c:v>4.2917814800000002E-2</c:v>
                </c:pt>
                <c:pt idx="40">
                  <c:v>4.53337033E-2</c:v>
                </c:pt>
                <c:pt idx="41">
                  <c:v>4.7930058999999997E-2</c:v>
                </c:pt>
                <c:pt idx="42">
                  <c:v>5.0651855099999997E-2</c:v>
                </c:pt>
                <c:pt idx="43">
                  <c:v>5.33510663E-2</c:v>
                </c:pt>
                <c:pt idx="44">
                  <c:v>5.6089559300000001E-2</c:v>
                </c:pt>
                <c:pt idx="45">
                  <c:v>5.9510136499999998E-2</c:v>
                </c:pt>
                <c:pt idx="46">
                  <c:v>6.2124240999999997E-2</c:v>
                </c:pt>
                <c:pt idx="47">
                  <c:v>6.5121261499999999E-2</c:v>
                </c:pt>
                <c:pt idx="48">
                  <c:v>6.8023288200000004E-2</c:v>
                </c:pt>
                <c:pt idx="49">
                  <c:v>7.0879374800000006E-2</c:v>
                </c:pt>
                <c:pt idx="50">
                  <c:v>7.4210944700000003E-2</c:v>
                </c:pt>
                <c:pt idx="51">
                  <c:v>7.7582235200000002E-2</c:v>
                </c:pt>
                <c:pt idx="52">
                  <c:v>8.0944982299999996E-2</c:v>
                </c:pt>
                <c:pt idx="53">
                  <c:v>8.4593366000000003E-2</c:v>
                </c:pt>
                <c:pt idx="54">
                  <c:v>8.7956886999999997E-2</c:v>
                </c:pt>
                <c:pt idx="55">
                  <c:v>9.1511065899999994E-2</c:v>
                </c:pt>
                <c:pt idx="56">
                  <c:v>9.5413020900000006E-2</c:v>
                </c:pt>
                <c:pt idx="57">
                  <c:v>9.9201477800000007E-2</c:v>
                </c:pt>
                <c:pt idx="58">
                  <c:v>0.10317795</c:v>
                </c:pt>
                <c:pt idx="59">
                  <c:v>0.10729863000000001</c:v>
                </c:pt>
                <c:pt idx="60">
                  <c:v>0.111346404</c:v>
                </c:pt>
                <c:pt idx="61">
                  <c:v>0.115552214</c:v>
                </c:pt>
                <c:pt idx="62">
                  <c:v>0.11997783200000001</c:v>
                </c:pt>
                <c:pt idx="63">
                  <c:v>0.124356282</c:v>
                </c:pt>
                <c:pt idx="64">
                  <c:v>0.129162043</c:v>
                </c:pt>
                <c:pt idx="65">
                  <c:v>0.13380613299999999</c:v>
                </c:pt>
                <c:pt idx="66">
                  <c:v>0.13851576500000001</c:v>
                </c:pt>
                <c:pt idx="67">
                  <c:v>0.143470931</c:v>
                </c:pt>
                <c:pt idx="68">
                  <c:v>0.148856554</c:v>
                </c:pt>
                <c:pt idx="69">
                  <c:v>0.154234168</c:v>
                </c:pt>
                <c:pt idx="70">
                  <c:v>0.15965710499999999</c:v>
                </c:pt>
                <c:pt idx="71">
                  <c:v>0.165303426</c:v>
                </c:pt>
                <c:pt idx="72">
                  <c:v>0.17091889699999999</c:v>
                </c:pt>
                <c:pt idx="73">
                  <c:v>0.17707985300000001</c:v>
                </c:pt>
                <c:pt idx="74">
                  <c:v>0.18357199299999999</c:v>
                </c:pt>
                <c:pt idx="75">
                  <c:v>0.18968326699999999</c:v>
                </c:pt>
                <c:pt idx="76">
                  <c:v>0.19625282599999999</c:v>
                </c:pt>
                <c:pt idx="77">
                  <c:v>0.20289506099999999</c:v>
                </c:pt>
                <c:pt idx="78">
                  <c:v>0.21014696299999999</c:v>
                </c:pt>
                <c:pt idx="79">
                  <c:v>0.217278785</c:v>
                </c:pt>
                <c:pt idx="80">
                  <c:v>0.22478922600000001</c:v>
                </c:pt>
                <c:pt idx="81">
                  <c:v>0.23253538200000001</c:v>
                </c:pt>
                <c:pt idx="82">
                  <c:v>0.24058611199999999</c:v>
                </c:pt>
                <c:pt idx="83">
                  <c:v>0.248892373</c:v>
                </c:pt>
                <c:pt idx="84">
                  <c:v>0.25738435100000001</c:v>
                </c:pt>
                <c:pt idx="85">
                  <c:v>0.26605382700000002</c:v>
                </c:pt>
                <c:pt idx="86">
                  <c:v>0.27508074700000001</c:v>
                </c:pt>
                <c:pt idx="87">
                  <c:v>0.28438553900000002</c:v>
                </c:pt>
                <c:pt idx="88">
                  <c:v>0.29410781899999999</c:v>
                </c:pt>
                <c:pt idx="89">
                  <c:v>0.30398445499999999</c:v>
                </c:pt>
                <c:pt idx="90">
                  <c:v>0.31416705900000003</c:v>
                </c:pt>
                <c:pt idx="91">
                  <c:v>0.32459545499999998</c:v>
                </c:pt>
                <c:pt idx="92">
                  <c:v>0.33491526300000002</c:v>
                </c:pt>
                <c:pt idx="93">
                  <c:v>0.34105804200000001</c:v>
                </c:pt>
              </c:numCache>
            </c:numRef>
          </c:xVal>
          <c:yVal>
            <c:numRef>
              <c:f>Data_to_Shafiq!$AP$3:$AP$96</c:f>
              <c:numCache>
                <c:formatCode>General</c:formatCode>
                <c:ptCount val="94"/>
                <c:pt idx="0">
                  <c:v>0</c:v>
                </c:pt>
                <c:pt idx="1">
                  <c:v>1.32696262E-3</c:v>
                </c:pt>
                <c:pt idx="2">
                  <c:v>1.3368640999999999E-3</c:v>
                </c:pt>
                <c:pt idx="3">
                  <c:v>1.3798595800000001E-3</c:v>
                </c:pt>
                <c:pt idx="4">
                  <c:v>1.3135648699999999E-3</c:v>
                </c:pt>
                <c:pt idx="5">
                  <c:v>1.2108828800000001E-3</c:v>
                </c:pt>
                <c:pt idx="6">
                  <c:v>1.28505496E-3</c:v>
                </c:pt>
                <c:pt idx="7">
                  <c:v>1.2635635500000001E-3</c:v>
                </c:pt>
                <c:pt idx="8">
                  <c:v>1.2550317400000001E-3</c:v>
                </c:pt>
                <c:pt idx="9">
                  <c:v>1.3019659000000001E-3</c:v>
                </c:pt>
                <c:pt idx="10">
                  <c:v>1.6452425000000001E-3</c:v>
                </c:pt>
                <c:pt idx="11">
                  <c:v>1.8887730299999999E-3</c:v>
                </c:pt>
                <c:pt idx="12">
                  <c:v>2.3593665299999999E-3</c:v>
                </c:pt>
                <c:pt idx="13">
                  <c:v>2.6668979700000001E-3</c:v>
                </c:pt>
                <c:pt idx="14">
                  <c:v>3.3924088999999998E-3</c:v>
                </c:pt>
                <c:pt idx="15">
                  <c:v>4.0520800600000002E-3</c:v>
                </c:pt>
                <c:pt idx="16">
                  <c:v>5.0347825300000003E-3</c:v>
                </c:pt>
                <c:pt idx="17">
                  <c:v>5.9293228100000001E-3</c:v>
                </c:pt>
                <c:pt idx="18">
                  <c:v>6.76612837E-3</c:v>
                </c:pt>
                <c:pt idx="19">
                  <c:v>7.3632370099999999E-3</c:v>
                </c:pt>
                <c:pt idx="20">
                  <c:v>8.5269390899999995E-3</c:v>
                </c:pt>
                <c:pt idx="21">
                  <c:v>9.9954744800000005E-3</c:v>
                </c:pt>
                <c:pt idx="22">
                  <c:v>1.10822562E-2</c:v>
                </c:pt>
                <c:pt idx="23">
                  <c:v>1.22889301E-2</c:v>
                </c:pt>
                <c:pt idx="24">
                  <c:v>1.3884926800000001E-2</c:v>
                </c:pt>
                <c:pt idx="25">
                  <c:v>1.5386583299999999E-2</c:v>
                </c:pt>
                <c:pt idx="26">
                  <c:v>1.70470185E-2</c:v>
                </c:pt>
                <c:pt idx="27">
                  <c:v>1.8725796699999998E-2</c:v>
                </c:pt>
                <c:pt idx="28">
                  <c:v>2.1061086400000002E-2</c:v>
                </c:pt>
                <c:pt idx="29">
                  <c:v>2.2705870499999999E-2</c:v>
                </c:pt>
                <c:pt idx="30">
                  <c:v>2.4674436500000001E-2</c:v>
                </c:pt>
                <c:pt idx="31">
                  <c:v>2.66266265E-2</c:v>
                </c:pt>
                <c:pt idx="32">
                  <c:v>2.82880465E-2</c:v>
                </c:pt>
                <c:pt idx="33">
                  <c:v>3.0489782699999999E-2</c:v>
                </c:pt>
                <c:pt idx="34">
                  <c:v>3.2964862599999999E-2</c:v>
                </c:pt>
                <c:pt idx="35">
                  <c:v>3.5151146600000002E-2</c:v>
                </c:pt>
                <c:pt idx="36">
                  <c:v>3.7576185300000002E-2</c:v>
                </c:pt>
                <c:pt idx="37">
                  <c:v>3.9731025599999997E-2</c:v>
                </c:pt>
                <c:pt idx="38">
                  <c:v>4.2338966200000001E-2</c:v>
                </c:pt>
                <c:pt idx="39">
                  <c:v>4.5063639900000001E-2</c:v>
                </c:pt>
                <c:pt idx="40">
                  <c:v>4.7669047499999999E-2</c:v>
                </c:pt>
                <c:pt idx="41">
                  <c:v>5.0392485600000002E-2</c:v>
                </c:pt>
                <c:pt idx="42">
                  <c:v>5.3382411300000002E-2</c:v>
                </c:pt>
                <c:pt idx="43">
                  <c:v>5.5956125500000002E-2</c:v>
                </c:pt>
                <c:pt idx="44">
                  <c:v>5.87551776E-2</c:v>
                </c:pt>
                <c:pt idx="45">
                  <c:v>6.1479374000000003E-2</c:v>
                </c:pt>
                <c:pt idx="46">
                  <c:v>6.4109452600000005E-2</c:v>
                </c:pt>
                <c:pt idx="47">
                  <c:v>6.7687440400000007E-2</c:v>
                </c:pt>
                <c:pt idx="48">
                  <c:v>7.0914159899999996E-2</c:v>
                </c:pt>
                <c:pt idx="49">
                  <c:v>7.4094785199999999E-2</c:v>
                </c:pt>
                <c:pt idx="50">
                  <c:v>7.7444129799999997E-2</c:v>
                </c:pt>
                <c:pt idx="51">
                  <c:v>8.0618210100000004E-2</c:v>
                </c:pt>
                <c:pt idx="52">
                  <c:v>8.4395602299999997E-2</c:v>
                </c:pt>
                <c:pt idx="53">
                  <c:v>8.8288586000000002E-2</c:v>
                </c:pt>
                <c:pt idx="54">
                  <c:v>9.1418044200000007E-2</c:v>
                </c:pt>
                <c:pt idx="55">
                  <c:v>9.5419931299999997E-2</c:v>
                </c:pt>
                <c:pt idx="56">
                  <c:v>9.94667001E-2</c:v>
                </c:pt>
                <c:pt idx="57">
                  <c:v>0.103414848</c:v>
                </c:pt>
                <c:pt idx="58">
                  <c:v>0.107603117</c:v>
                </c:pt>
                <c:pt idx="59">
                  <c:v>0.111733073</c:v>
                </c:pt>
                <c:pt idx="60">
                  <c:v>0.11605883</c:v>
                </c:pt>
                <c:pt idx="61">
                  <c:v>0.12095284100000001</c:v>
                </c:pt>
                <c:pt idx="62">
                  <c:v>0.125423862</c:v>
                </c:pt>
                <c:pt idx="63">
                  <c:v>0.130215372</c:v>
                </c:pt>
                <c:pt idx="64">
                  <c:v>0.135143022</c:v>
                </c:pt>
                <c:pt idx="65">
                  <c:v>0.14002611300000001</c:v>
                </c:pt>
                <c:pt idx="66">
                  <c:v>0.14537694500000001</c:v>
                </c:pt>
                <c:pt idx="67">
                  <c:v>0.150667141</c:v>
                </c:pt>
                <c:pt idx="68">
                  <c:v>0.15652466000000001</c:v>
                </c:pt>
                <c:pt idx="69">
                  <c:v>0.16220958499999999</c:v>
                </c:pt>
                <c:pt idx="70">
                  <c:v>0.16823411699999999</c:v>
                </c:pt>
                <c:pt idx="71">
                  <c:v>0.17410711100000001</c:v>
                </c:pt>
                <c:pt idx="72">
                  <c:v>0.18061777300000001</c:v>
                </c:pt>
                <c:pt idx="73">
                  <c:v>0.18722304300000001</c:v>
                </c:pt>
                <c:pt idx="74">
                  <c:v>0.19405133999999999</c:v>
                </c:pt>
                <c:pt idx="75">
                  <c:v>0.20107613499999999</c:v>
                </c:pt>
                <c:pt idx="76">
                  <c:v>0.208569487</c:v>
                </c:pt>
                <c:pt idx="77">
                  <c:v>0.21614645800000001</c:v>
                </c:pt>
                <c:pt idx="78">
                  <c:v>0.22424712799999999</c:v>
                </c:pt>
                <c:pt idx="79">
                  <c:v>0.23230046700000001</c:v>
                </c:pt>
                <c:pt idx="80">
                  <c:v>0.24094766200000001</c:v>
                </c:pt>
                <c:pt idx="81">
                  <c:v>0.25001405999999998</c:v>
                </c:pt>
                <c:pt idx="82">
                  <c:v>0.25947262300000001</c:v>
                </c:pt>
                <c:pt idx="83">
                  <c:v>0.26943489999999998</c:v>
                </c:pt>
                <c:pt idx="84">
                  <c:v>0.27997797200000002</c:v>
                </c:pt>
                <c:pt idx="85">
                  <c:v>0.29078405099999999</c:v>
                </c:pt>
                <c:pt idx="86">
                  <c:v>0.30211384400000002</c:v>
                </c:pt>
                <c:pt idx="87">
                  <c:v>0.31417888399999999</c:v>
                </c:pt>
                <c:pt idx="88">
                  <c:v>0.32738379200000001</c:v>
                </c:pt>
                <c:pt idx="89">
                  <c:v>0.34117386500000002</c:v>
                </c:pt>
                <c:pt idx="90">
                  <c:v>0.35629582900000001</c:v>
                </c:pt>
                <c:pt idx="91">
                  <c:v>0.37313912599999999</c:v>
                </c:pt>
                <c:pt idx="92">
                  <c:v>0.39218673199999998</c:v>
                </c:pt>
                <c:pt idx="93">
                  <c:v>0.42740270299999999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F877-458E-B3A2-8CE449E64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921128"/>
        <c:axId val="852917888"/>
      </c:scatterChart>
      <c:valAx>
        <c:axId val="852921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Minor strain [log]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917888"/>
        <c:crosses val="autoZero"/>
        <c:crossBetween val="midCat"/>
      </c:valAx>
      <c:valAx>
        <c:axId val="85291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Major strain [log]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921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EF26CA-0E45-5515-141F-7189761D99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339B4-75B8-AFF9-F62E-0E8239E5B3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1D9BE-24DA-4E1B-809E-5A8106F0803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05D13-F463-D2F5-5B7E-8FB597B90D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02E4E-3BF6-4D3A-72E3-4CD8F2B41E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BD68-B3D2-4489-8BD9-F35A697B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39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B19CF-A901-4B72-A051-15681A1A76C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58393-04E2-40E8-A5D8-3AED2F11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7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09D2-414E-44DA-BCB5-FA828E8841F0}" type="datetime1">
              <a:rPr lang="en-IN" smtClean="0"/>
              <a:t>26-03-2024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703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6479-5F6C-41B3-ADBA-9DD2571A6DB2}" type="datetime1">
              <a:rPr lang="en-IN" smtClean="0"/>
              <a:t>26-03-2024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926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5568-A779-4564-9F49-92EE4E644076}" type="datetime1">
              <a:rPr lang="en-IN" smtClean="0"/>
              <a:t>26-03-2024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34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CDEC-3306-4330-BB24-5F7CFD4E4D80}" type="datetime1">
              <a:rPr lang="en-IN" smtClean="0"/>
              <a:t>26-03-2024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761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3FFB-F645-457D-A087-D214CB448260}" type="datetime1">
              <a:rPr lang="en-IN" smtClean="0"/>
              <a:t>26-03-2024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0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0C62-28E0-4D11-8356-A350A7BEEB54}" type="datetime1">
              <a:rPr lang="en-IN" smtClean="0"/>
              <a:t>26-03-2024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33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85F1-1E5F-46A6-B78A-5076FC4A4121}" type="datetime1">
              <a:rPr lang="en-IN" smtClean="0"/>
              <a:t>26-03-2024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945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C933-C621-4906-8E97-7FFA9FEB5490}" type="datetime1">
              <a:rPr lang="en-IN" smtClean="0"/>
              <a:t>26-03-2024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91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790F-A7BF-4A96-AAC3-E566FA253473}" type="datetime1">
              <a:rPr lang="en-IN" smtClean="0"/>
              <a:t>26-03-2024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201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8118-8731-4FEB-A230-570AFCB01E82}" type="datetime1">
              <a:rPr lang="en-IN" smtClean="0"/>
              <a:t>26-03-2024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262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E3F8-955C-4A3F-828D-2A36CD50E91E}" type="datetime1">
              <a:rPr lang="en-IN" smtClean="0"/>
              <a:t>26-03-2024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848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283A-DA47-4047-8DA4-67BBEBB4244D}" type="datetime1">
              <a:rPr lang="en-IN" smtClean="0"/>
              <a:t>26-03-2024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7020-4589-4B96-8DD4-C4B87DB61C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916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mailto:shafiqul.islam@bth.s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image" Target="../media/image51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.png"/><Relationship Id="rId7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0" y="2540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880B7-B09F-448E-8DF4-F07C5C25DEC3}"/>
              </a:ext>
            </a:extLst>
          </p:cNvPr>
          <p:cNvSpPr txBox="1"/>
          <p:nvPr/>
        </p:nvSpPr>
        <p:spPr>
          <a:xfrm>
            <a:off x="1914521" y="785252"/>
            <a:ext cx="8362954" cy="166199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Failure prediction for complex load cases </a:t>
            </a:r>
          </a:p>
          <a:p>
            <a:r>
              <a:rPr lang="en-GB" sz="34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 sheet metal forming</a:t>
            </a:r>
          </a:p>
          <a:p>
            <a:pPr algn="ctr"/>
            <a:endParaRPr lang="en-US" altLang="en-US" sz="34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C9242-BE29-B3CF-90BB-C4C3331DD217}"/>
              </a:ext>
            </a:extLst>
          </p:cNvPr>
          <p:cNvSpPr txBox="1"/>
          <p:nvPr/>
        </p:nvSpPr>
        <p:spPr>
          <a:xfrm>
            <a:off x="10381785" y="6410955"/>
            <a:ext cx="1823035" cy="369332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</a:t>
            </a:r>
            <a:r>
              <a:rPr lang="en-US" baseline="300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March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B8C47-3C32-84C7-6C53-8E3F87F4CAD5}"/>
              </a:ext>
            </a:extLst>
          </p:cNvPr>
          <p:cNvSpPr txBox="1"/>
          <p:nvPr/>
        </p:nvSpPr>
        <p:spPr>
          <a:xfrm>
            <a:off x="1952553" y="2520475"/>
            <a:ext cx="668149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Project leader</a:t>
            </a:r>
          </a:p>
          <a:p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Md Shafiqul Islam, Blekinge Institute of Technology</a:t>
            </a:r>
          </a:p>
          <a:p>
            <a:endParaRPr lang="en-US" sz="22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Project duration</a:t>
            </a:r>
          </a:p>
          <a:p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November 2020 – January 2024</a:t>
            </a:r>
          </a:p>
          <a:p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Partners</a:t>
            </a:r>
          </a:p>
          <a:p>
            <a:r>
              <a:rPr lang="en-US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BTH, RISE, Volvo Cars, SSAB, Alfa Laval, Volvo Trucks and Scania</a:t>
            </a:r>
          </a:p>
          <a:p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53" y="5140509"/>
            <a:ext cx="582089" cy="582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D4FB3E-C268-D10A-190B-7871BC9220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19005"/>
          <a:stretch/>
        </p:blipFill>
        <p:spPr bwMode="auto">
          <a:xfrm>
            <a:off x="2743716" y="5188032"/>
            <a:ext cx="472122" cy="48704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E9FB0A-F3CD-71B7-182A-A8B502B48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537" y="5196197"/>
            <a:ext cx="470110" cy="487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5C868-AB56-938A-C840-34365C6A5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826" y="5196197"/>
            <a:ext cx="1109146" cy="478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BCA02C-DF64-8B0C-2647-70980BE41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759" y="5196197"/>
            <a:ext cx="1042171" cy="478879"/>
          </a:xfrm>
          <a:prstGeom prst="rect">
            <a:avLst/>
          </a:prstGeom>
        </p:spPr>
      </p:pic>
      <p:pic>
        <p:nvPicPr>
          <p:cNvPr id="7" name="Picture 6" descr="About us | Volvo Trucks">
            <a:extLst>
              <a:ext uri="{FF2B5EF4-FFF2-40B4-BE49-F238E27FC236}">
                <a16:creationId xmlns:a16="http://schemas.microsoft.com/office/drawing/2014/main" id="{AF3D1830-3833-0120-72E4-FC31D7EBF7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41459" r="7082" b="41878"/>
          <a:stretch/>
        </p:blipFill>
        <p:spPr bwMode="auto">
          <a:xfrm>
            <a:off x="6418097" y="5359726"/>
            <a:ext cx="1854835" cy="18542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4DA9F-E9FC-33E2-59F2-229949E187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3719" y="5213627"/>
            <a:ext cx="788512" cy="461449"/>
          </a:xfrm>
          <a:prstGeom prst="rect">
            <a:avLst/>
          </a:prstGeom>
        </p:spPr>
      </p:pic>
      <p:pic>
        <p:nvPicPr>
          <p:cNvPr id="12" name="Picture 2" descr="VINNOVA - SUP46">
            <a:extLst>
              <a:ext uri="{FF2B5EF4-FFF2-40B4-BE49-F238E27FC236}">
                <a16:creationId xmlns:a16="http://schemas.microsoft.com/office/drawing/2014/main" id="{2F870AED-905C-88E2-6450-03CC789FB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381E321-C619-FE06-4547-4A93B7C3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1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704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0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880B7-B09F-448E-8DF4-F07C5C25DEC3}"/>
              </a:ext>
            </a:extLst>
          </p:cNvPr>
          <p:cNvSpPr txBox="1"/>
          <p:nvPr/>
        </p:nvSpPr>
        <p:spPr>
          <a:xfrm>
            <a:off x="210840" y="115005"/>
            <a:ext cx="7056122" cy="61555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b="1" dirty="0">
                <a:latin typeface="Times" panose="02020603050405020304" pitchFamily="18" charset="0"/>
                <a:cs typeface="Times" panose="02020603050405020304" pitchFamily="18" charset="0"/>
              </a:rPr>
              <a:t>Edge Formability</a:t>
            </a:r>
            <a:endParaRPr lang="en-US" altLang="en-US" sz="3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pic>
        <p:nvPicPr>
          <p:cNvPr id="4" name="Picture 2" descr="VINNOVA - SUP46">
            <a:extLst>
              <a:ext uri="{FF2B5EF4-FFF2-40B4-BE49-F238E27FC236}">
                <a16:creationId xmlns:a16="http://schemas.microsoft.com/office/drawing/2014/main" id="{F1F918C9-E980-8980-7A45-B80EBD9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4B564-8E30-A395-78D7-3D6ECA32E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62" y="964646"/>
            <a:ext cx="1871846" cy="1835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C3E166-24A0-4F1E-7927-F3B8D364EC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09" y="3209925"/>
            <a:ext cx="5952491" cy="2866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C7BCA6-E829-BC13-B0F5-41D84CD187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463" y="781979"/>
            <a:ext cx="4487902" cy="2061777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B79AB60-99F5-CE22-8F6B-0343C12E6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b="27196"/>
          <a:stretch/>
        </p:blipFill>
        <p:spPr bwMode="auto">
          <a:xfrm>
            <a:off x="327467" y="2407965"/>
            <a:ext cx="3206308" cy="160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1911D2-C8B1-8440-6134-9AFB505F113C}"/>
              </a:ext>
            </a:extLst>
          </p:cNvPr>
          <p:cNvSpPr txBox="1"/>
          <p:nvPr/>
        </p:nvSpPr>
        <p:spPr>
          <a:xfrm>
            <a:off x="1045998" y="4088084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</a:rPr>
              <a:t>Edge crack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9BD09-7E9B-506E-D482-D883BD3BE01A}"/>
              </a:ext>
            </a:extLst>
          </p:cNvPr>
          <p:cNvSpPr txBox="1"/>
          <p:nvPr/>
        </p:nvSpPr>
        <p:spPr>
          <a:xfrm>
            <a:off x="6877056" y="474202"/>
            <a:ext cx="1873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</a:rPr>
              <a:t>Hole Expansion Test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4C75BA-A703-53C1-6F61-7A04B76EE3C7}"/>
              </a:ext>
            </a:extLst>
          </p:cNvPr>
          <p:cNvSpPr txBox="1"/>
          <p:nvPr/>
        </p:nvSpPr>
        <p:spPr>
          <a:xfrm>
            <a:off x="6877056" y="6076021"/>
            <a:ext cx="1907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</a:rPr>
              <a:t>Hole Expansion Ratio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49CE402-FE9E-1E7F-1B31-1A0F0DC9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10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200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0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pic>
        <p:nvPicPr>
          <p:cNvPr id="4" name="Picture 2" descr="VINNOVA - SUP46">
            <a:extLst>
              <a:ext uri="{FF2B5EF4-FFF2-40B4-BE49-F238E27FC236}">
                <a16:creationId xmlns:a16="http://schemas.microsoft.com/office/drawing/2014/main" id="{F1F918C9-E980-8980-7A45-B80EBD9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2EF607-E4FB-B193-123E-3D4E088F3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64" y="777003"/>
            <a:ext cx="4158299" cy="2344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A640AE-63E2-D19B-1EC6-2316FF032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63" y="3667125"/>
            <a:ext cx="4897128" cy="2745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523DE-046B-E704-D24F-51FAB61A7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430" y="3656043"/>
            <a:ext cx="3219313" cy="2745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84D394-130B-D1F5-0A13-385EC941D201}"/>
              </a:ext>
            </a:extLst>
          </p:cNvPr>
          <p:cNvSpPr txBox="1"/>
          <p:nvPr/>
        </p:nvSpPr>
        <p:spPr>
          <a:xfrm>
            <a:off x="201315" y="68017"/>
            <a:ext cx="7056122" cy="61555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b="1" dirty="0">
                <a:latin typeface="Times" panose="02020603050405020304" pitchFamily="18" charset="0"/>
                <a:cs typeface="Times" panose="02020603050405020304" pitchFamily="18" charset="0"/>
              </a:rPr>
              <a:t>Edge Formability</a:t>
            </a:r>
            <a:endParaRPr lang="en-US" altLang="en-US" sz="3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2970B-C535-049C-B82A-84020C89F294}"/>
              </a:ext>
            </a:extLst>
          </p:cNvPr>
          <p:cNvSpPr txBox="1"/>
          <p:nvPr/>
        </p:nvSpPr>
        <p:spPr>
          <a:xfrm>
            <a:off x="1803323" y="3242133"/>
            <a:ext cx="2660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</a:rPr>
              <a:t>Simulated Hole Expansion Test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D8E06-8757-B2AF-D004-19B52492A1D9}"/>
              </a:ext>
            </a:extLst>
          </p:cNvPr>
          <p:cNvSpPr txBox="1"/>
          <p:nvPr/>
        </p:nvSpPr>
        <p:spPr>
          <a:xfrm>
            <a:off x="150574" y="1579888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</a:rPr>
              <a:t>3D model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9A400D-8879-F4C0-A2CA-49786B4ECAAF}"/>
              </a:ext>
            </a:extLst>
          </p:cNvPr>
          <p:cNvSpPr txBox="1"/>
          <p:nvPr/>
        </p:nvSpPr>
        <p:spPr>
          <a:xfrm>
            <a:off x="261920" y="4829175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</a:rPr>
              <a:t>2D model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B8C83C8-1E20-D7D5-6D4E-F3D1732A6CFE}"/>
              </a:ext>
            </a:extLst>
          </p:cNvPr>
          <p:cNvSpPr/>
          <p:nvPr/>
        </p:nvSpPr>
        <p:spPr>
          <a:xfrm rot="16200000">
            <a:off x="4775382" y="4156493"/>
            <a:ext cx="465930" cy="87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43960-7F05-EEA1-4CE2-51701D374D1B}"/>
              </a:ext>
            </a:extLst>
          </p:cNvPr>
          <p:cNvSpPr txBox="1"/>
          <p:nvPr/>
        </p:nvSpPr>
        <p:spPr>
          <a:xfrm>
            <a:off x="6333997" y="3392043"/>
            <a:ext cx="349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</a:rPr>
              <a:t>Successfully simulated effect of variations</a:t>
            </a:r>
            <a:endParaRPr lang="en-US" sz="1400" dirty="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E757E9-5F2F-714F-3ACC-78CF9C9BA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8026" y="722830"/>
            <a:ext cx="1533483" cy="15107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D2A170-B767-46F3-D238-DB5D59F0015D}"/>
              </a:ext>
            </a:extLst>
          </p:cNvPr>
          <p:cNvSpPr txBox="1"/>
          <p:nvPr/>
        </p:nvSpPr>
        <p:spPr>
          <a:xfrm>
            <a:off x="7644803" y="2507734"/>
            <a:ext cx="22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Results in publications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EFCD55A-9AD3-25E3-AC70-A56FBE22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11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409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0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880B7-B09F-448E-8DF4-F07C5C25DEC3}"/>
              </a:ext>
            </a:extLst>
          </p:cNvPr>
          <p:cNvSpPr txBox="1"/>
          <p:nvPr/>
        </p:nvSpPr>
        <p:spPr>
          <a:xfrm>
            <a:off x="210840" y="115005"/>
            <a:ext cx="7056122" cy="61555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b="1" dirty="0">
                <a:latin typeface="Times" panose="02020603050405020304" pitchFamily="18" charset="0"/>
                <a:cs typeface="Times" panose="02020603050405020304" pitchFamily="18" charset="0"/>
              </a:rPr>
              <a:t>Advanced Material Calibration</a:t>
            </a:r>
            <a:endParaRPr lang="en-US" altLang="en-US" sz="3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pic>
        <p:nvPicPr>
          <p:cNvPr id="4" name="Picture 2" descr="VINNOVA - SUP46">
            <a:extLst>
              <a:ext uri="{FF2B5EF4-FFF2-40B4-BE49-F238E27FC236}">
                <a16:creationId xmlns:a16="http://schemas.microsoft.com/office/drawing/2014/main" id="{F1F918C9-E980-8980-7A45-B80EBD9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1A445C-1130-1050-7884-9832242E99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0"/>
          <a:stretch/>
        </p:blipFill>
        <p:spPr>
          <a:xfrm>
            <a:off x="509611" y="1276349"/>
            <a:ext cx="5288951" cy="20097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E747F2-3C78-0F98-AB3F-A68F67ECB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33751" r="22799" b="13055"/>
          <a:stretch/>
        </p:blipFill>
        <p:spPr bwMode="auto">
          <a:xfrm rot="5400000">
            <a:off x="2172259" y="4184969"/>
            <a:ext cx="2447043" cy="20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9563EC-7640-87E6-C200-4AFFF541E4CE}"/>
              </a:ext>
            </a:extLst>
          </p:cNvPr>
          <p:cNvSpPr txBox="1"/>
          <p:nvPr/>
        </p:nvSpPr>
        <p:spPr>
          <a:xfrm>
            <a:off x="6390085" y="1276349"/>
            <a:ext cx="47363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Proposal of failure prediction and detection methods: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MMFC2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Coefficient of Variation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E3C5F-9CB2-7A09-8ECA-85D60666A02E}"/>
              </a:ext>
            </a:extLst>
          </p:cNvPr>
          <p:cNvSpPr txBox="1"/>
          <p:nvPr/>
        </p:nvSpPr>
        <p:spPr>
          <a:xfrm>
            <a:off x="1676400" y="3202545"/>
            <a:ext cx="34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Full deformation field optimization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57997-71E2-D803-3A66-5A96912487CC}"/>
              </a:ext>
            </a:extLst>
          </p:cNvPr>
          <p:cNvSpPr txBox="1"/>
          <p:nvPr/>
        </p:nvSpPr>
        <p:spPr>
          <a:xfrm>
            <a:off x="2215539" y="6466559"/>
            <a:ext cx="227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Advance test methods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4FE296-450D-FEDA-75FC-8DA47B4C9CBE}"/>
              </a:ext>
            </a:extLst>
          </p:cNvPr>
          <p:cNvCxnSpPr/>
          <p:nvPr/>
        </p:nvCxnSpPr>
        <p:spPr>
          <a:xfrm>
            <a:off x="6096000" y="1476375"/>
            <a:ext cx="0" cy="4600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39B9A0F-F854-9FC6-5EE0-32D8155DE0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5229" y="3796747"/>
            <a:ext cx="1533483" cy="1510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AB8CEA-FC5E-E08F-797E-227045D569C6}"/>
              </a:ext>
            </a:extLst>
          </p:cNvPr>
          <p:cNvSpPr txBox="1"/>
          <p:nvPr/>
        </p:nvSpPr>
        <p:spPr>
          <a:xfrm>
            <a:off x="7072006" y="5581651"/>
            <a:ext cx="22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Results in publications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324BD9D-6C0B-E9C0-7899-37BEBCF8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12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369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-1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ABCBB-4833-872A-D6E0-60D8AB16C77F}"/>
              </a:ext>
            </a:extLst>
          </p:cNvPr>
          <p:cNvSpPr txBox="1"/>
          <p:nvPr/>
        </p:nvSpPr>
        <p:spPr>
          <a:xfrm>
            <a:off x="210840" y="115005"/>
            <a:ext cx="3836324" cy="61555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b="1" dirty="0">
                <a:latin typeface="Times" panose="02020603050405020304" pitchFamily="18" charset="0"/>
                <a:cs typeface="Times" panose="02020603050405020304" pitchFamily="18" charset="0"/>
              </a:rPr>
              <a:t>Industry 4.0</a:t>
            </a:r>
            <a:endParaRPr lang="en-US" altLang="en-US" sz="3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620032-D8E0-D0CA-DC1E-6019CF47D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470" y="485377"/>
            <a:ext cx="5914521" cy="23435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124B53-98EA-B4D8-5B67-900E41BD8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09" y="2168586"/>
            <a:ext cx="3836324" cy="25208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1F9B0F0-4EF0-A98F-CE84-B2AD4D790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168" y="3346896"/>
            <a:ext cx="4642339" cy="12740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9438528-B058-0CF9-166B-8CF10AF29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3625" y="4835104"/>
            <a:ext cx="5231423" cy="1882679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73540D-4099-E8E4-3009-9F427DEE51EF}"/>
              </a:ext>
            </a:extLst>
          </p:cNvPr>
          <p:cNvCxnSpPr/>
          <p:nvPr/>
        </p:nvCxnSpPr>
        <p:spPr>
          <a:xfrm>
            <a:off x="4122814" y="422782"/>
            <a:ext cx="65502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450A46-F4DD-9726-AB74-08D05A45F11D}"/>
              </a:ext>
            </a:extLst>
          </p:cNvPr>
          <p:cNvCxnSpPr/>
          <p:nvPr/>
        </p:nvCxnSpPr>
        <p:spPr>
          <a:xfrm>
            <a:off x="4115715" y="3346896"/>
            <a:ext cx="65502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A13B23F-665A-D6B6-B8CB-21C0DFCBA96A}"/>
              </a:ext>
            </a:extLst>
          </p:cNvPr>
          <p:cNvCxnSpPr/>
          <p:nvPr/>
        </p:nvCxnSpPr>
        <p:spPr>
          <a:xfrm>
            <a:off x="4122814" y="4689415"/>
            <a:ext cx="65502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93763D1-4E5B-4154-9A45-F9FB99912312}"/>
              </a:ext>
            </a:extLst>
          </p:cNvPr>
          <p:cNvCxnSpPr>
            <a:cxnSpLocks/>
          </p:cNvCxnSpPr>
          <p:nvPr/>
        </p:nvCxnSpPr>
        <p:spPr>
          <a:xfrm>
            <a:off x="4122814" y="422782"/>
            <a:ext cx="7099" cy="64352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A67294-7BD5-5583-30CB-575175427D18}"/>
              </a:ext>
            </a:extLst>
          </p:cNvPr>
          <p:cNvCxnSpPr>
            <a:cxnSpLocks/>
          </p:cNvCxnSpPr>
          <p:nvPr/>
        </p:nvCxnSpPr>
        <p:spPr>
          <a:xfrm>
            <a:off x="10665985" y="422781"/>
            <a:ext cx="7099" cy="64352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8BCCF1A-B725-2F85-A78B-86190C473BA5}"/>
              </a:ext>
            </a:extLst>
          </p:cNvPr>
          <p:cNvSpPr txBox="1"/>
          <p:nvPr/>
        </p:nvSpPr>
        <p:spPr>
          <a:xfrm>
            <a:off x="4137012" y="2920216"/>
            <a:ext cx="4256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Variation in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Material</a:t>
            </a:r>
            <a:r>
              <a:rPr lang="en-GB" dirty="0"/>
              <a:t>                       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Process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4654FAEE-22BE-7427-7A55-D0905ED0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13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387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0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880B7-B09F-448E-8DF4-F07C5C25DEC3}"/>
              </a:ext>
            </a:extLst>
          </p:cNvPr>
          <p:cNvSpPr txBox="1"/>
          <p:nvPr/>
        </p:nvSpPr>
        <p:spPr>
          <a:xfrm>
            <a:off x="210840" y="115005"/>
            <a:ext cx="7056122" cy="61555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b="1" dirty="0">
                <a:latin typeface="Times" panose="02020603050405020304" pitchFamily="18" charset="0"/>
                <a:cs typeface="Times" panose="02020603050405020304" pitchFamily="18" charset="0"/>
              </a:rPr>
              <a:t>Publications</a:t>
            </a:r>
            <a:endParaRPr lang="en-US" altLang="en-US" sz="3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pic>
        <p:nvPicPr>
          <p:cNvPr id="4" name="Picture 2" descr="VINNOVA - SUP46">
            <a:extLst>
              <a:ext uri="{FF2B5EF4-FFF2-40B4-BE49-F238E27FC236}">
                <a16:creationId xmlns:a16="http://schemas.microsoft.com/office/drawing/2014/main" id="{F1F918C9-E980-8980-7A45-B80EBD9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C384B8-7460-F12F-6C35-9F233BC6D192}"/>
              </a:ext>
            </a:extLst>
          </p:cNvPr>
          <p:cNvSpPr txBox="1"/>
          <p:nvPr/>
        </p:nvSpPr>
        <p:spPr>
          <a:xfrm>
            <a:off x="109240" y="982176"/>
            <a:ext cx="813883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C1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Barlo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Sigvant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Pérez, L., Islam, M. S., &amp;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Pilthammar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(2022, May). A Study of the Boundary Conditions in the ISO-16630 Hole Expansion Test. In IOP Conference Series: Materials Science and Engineering (Vol. 1238, No. 1, p. 012031). IOP Publishing.</a:t>
            </a:r>
          </a:p>
          <a:p>
            <a:pPr algn="just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Barlo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Sigvant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Manopulo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N., Islam, M. S., &amp;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Pilthammar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(2022). Failure prediction of automotive components utilizing a path independent forming limit criterion. Key Engineering Materials, 926, 906-916.</a:t>
            </a:r>
          </a:p>
          <a:p>
            <a:pPr algn="just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C3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Tuan Pham, Quoc, Md Shafiqul Islam, Mats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Sigvant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Perez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Lluis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Caro. "Prediction of forming limit diagram of automotive sheet metals using a new necking criterion." In International ESAFORM Conference 2023, pp. 705-710. 2023.</a:t>
            </a:r>
          </a:p>
          <a:p>
            <a:pPr algn="just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C4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Pham, Q. T., Islam, M. S.,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Barlo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&amp;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Sigvant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(2023, June). An evaluation method for experimental necking detection of automotive sheet metals. In IOP Conference Series: Materials Science and Engineering (Vol. 1284, No. 1, p. 012020). IOP Publishing.</a:t>
            </a:r>
          </a:p>
          <a:p>
            <a:pPr algn="just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C5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Barlo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Sigvant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Kesti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V., Islam, M. S., Pham, Q. T., &amp;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Pilthammar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(2023, June). Determination of Edge Fracture Limit Strain for AHSS in the ISO-16630 Hole Expansion Test. In IOP Conference Series: Materials Science and Engineering (Vol. 1284, No. 1, p. 012027). IOP Publishing.</a:t>
            </a:r>
          </a:p>
          <a:p>
            <a:pPr algn="just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C6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Barlo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Sigvant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Islam, M. S., Pérez, L.,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Olofsson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E., Al-Fadhli, M., ... &amp;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Odenberger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 L. (2023, June). Proposal of a New Tool for Pre-Straining Operations of Sheet Metals and an Initial Investigation of CR4 Mild Steel Formability. In IOP Conference Series: Materials Science and Engineering (Vol. 1284, No. 1, p. 012079). IOP Publishing.</a:t>
            </a:r>
          </a:p>
          <a:p>
            <a:pPr algn="just"/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J1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Pham, Q. T., Islam, M. S.,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Sigvant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Caro, L. P., Lee, M. G., &amp; Kim, Y. S. (2023). Improvement of modified maximum force criterion for forming limit diagram prediction of sheet metal. International Journal of Solids and Structures, 273, 112264.</a:t>
            </a:r>
          </a:p>
          <a:p>
            <a:pPr algn="just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Pham, Q. T., Islam, M. S.,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Barlo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Sigvant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Caro, L. P., &amp;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 (2023). Modeling the strain localization of shell elements subjected to combined stretch–bend loads: Application on automotive sheet metal stamping simulations. Thin-walled structures, 188, 110804.</a:t>
            </a:r>
          </a:p>
          <a:p>
            <a:pPr algn="just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J3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Uncertainty quantification for conical hole expansion test of DP800 sheet metal (Submitted for Journal publication)</a:t>
            </a:r>
          </a:p>
          <a:p>
            <a:pPr algn="just"/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L1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Barlo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(2023). Failure Prediction of Complex Load Cases in Sheet Metal Forming: Emphasis on Non-Linear Strain Paths, Stretch-Bending and Edge Effects (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Licenciate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dissertation, Blekinge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Tekniska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Högskola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619FC9-173C-EB7A-DB16-5EC7E2323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858" y="982176"/>
            <a:ext cx="2323290" cy="2288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AB6019-C257-FFD3-ED7B-A1E9953A6565}"/>
              </a:ext>
            </a:extLst>
          </p:cNvPr>
          <p:cNvSpPr txBox="1"/>
          <p:nvPr/>
        </p:nvSpPr>
        <p:spPr>
          <a:xfrm>
            <a:off x="9210746" y="3402288"/>
            <a:ext cx="159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Publication list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E93A1D-5ACA-B953-E6BD-A7DA2922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14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489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0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880B7-B09F-448E-8DF4-F07C5C25DEC3}"/>
              </a:ext>
            </a:extLst>
          </p:cNvPr>
          <p:cNvSpPr txBox="1"/>
          <p:nvPr/>
        </p:nvSpPr>
        <p:spPr>
          <a:xfrm>
            <a:off x="372765" y="0"/>
            <a:ext cx="7056122" cy="61555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b="1" dirty="0">
                <a:latin typeface="Times" panose="02020603050405020304" pitchFamily="18" charset="0"/>
                <a:cs typeface="Times" panose="02020603050405020304" pitchFamily="18" charset="0"/>
              </a:rPr>
              <a:t>Conclusions and </a:t>
            </a:r>
            <a:r>
              <a:rPr lang="en-US" altLang="en-US" sz="3400" b="1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Outlook</a:t>
            </a:r>
            <a:endParaRPr lang="en-US" altLang="en-US" sz="3400" dirty="0">
              <a:solidFill>
                <a:schemeClr val="accent1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pic>
        <p:nvPicPr>
          <p:cNvPr id="4" name="Picture 2" descr="VINNOVA - SUP46">
            <a:extLst>
              <a:ext uri="{FF2B5EF4-FFF2-40B4-BE49-F238E27FC236}">
                <a16:creationId xmlns:a16="http://schemas.microsoft.com/office/drawing/2014/main" id="{F1F918C9-E980-8980-7A45-B80EBD9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C384B8-7460-F12F-6C35-9F233BC6D192}"/>
              </a:ext>
            </a:extLst>
          </p:cNvPr>
          <p:cNvSpPr txBox="1"/>
          <p:nvPr/>
        </p:nvSpPr>
        <p:spPr>
          <a:xfrm>
            <a:off x="471190" y="926018"/>
            <a:ext cx="910143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studies showed that studied complex load cases significantly affect the formability in sheet metals hence failure. 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PREDICT has increased accuracy in failure prediction by developing advanced formability evaluation methods, calibration techniques and effective FE-models for simulations.</a:t>
            </a:r>
          </a:p>
          <a:p>
            <a:pPr algn="just"/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FE-simulation and measurement data-based meta-models can be used for quality assurance in the sheet metal forming process.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AI-based process adjustment applications can be developed and associated with press lines to check the effectiveness of the developed meta-model in actual production. </a:t>
            </a: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 testing 2.0 (MT2.0) can be further studied for simplifying yield criteria and FLC determination. </a:t>
            </a: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Stochastic modeling of uncertainty quantification showed great possibility of doing non-deterministic FE-modeling of forming deformations in the future. </a:t>
            </a:r>
          </a:p>
          <a:p>
            <a:pPr algn="just"/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F9E3C6-5BFF-C4AB-ECC1-BC106C08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15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055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0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pic>
        <p:nvPicPr>
          <p:cNvPr id="4" name="Picture 2" descr="VINNOVA - SUP46">
            <a:extLst>
              <a:ext uri="{FF2B5EF4-FFF2-40B4-BE49-F238E27FC236}">
                <a16:creationId xmlns:a16="http://schemas.microsoft.com/office/drawing/2014/main" id="{F1F918C9-E980-8980-7A45-B80EBD9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A931E6-53F0-D435-C303-1AC9536BC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61" y="3778539"/>
            <a:ext cx="2282249" cy="2265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0BBEDA-5A87-6FA3-69E8-EB15AA5CABEC}"/>
              </a:ext>
            </a:extLst>
          </p:cNvPr>
          <p:cNvSpPr txBox="1"/>
          <p:nvPr/>
        </p:nvSpPr>
        <p:spPr>
          <a:xfrm>
            <a:off x="5489892" y="6085210"/>
            <a:ext cx="183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Public report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CAE76-F78C-7473-8D53-A84185881BAD}"/>
              </a:ext>
            </a:extLst>
          </p:cNvPr>
          <p:cNvSpPr txBox="1"/>
          <p:nvPr/>
        </p:nvSpPr>
        <p:spPr>
          <a:xfrm>
            <a:off x="2183045" y="4161303"/>
            <a:ext cx="176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Partners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BF8AC-7192-AA0F-6D0E-2F9E4FA06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296" y="4911395"/>
            <a:ext cx="533400" cy="552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286207-5FC8-D18A-4E8D-030D2F225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0011" y="4949260"/>
            <a:ext cx="874221" cy="402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27BE9-ECB6-697D-EA00-1FE6C34F7C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174" y="5021792"/>
            <a:ext cx="799575" cy="34576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FD045FF-D56C-28C0-06A4-AE1EA5252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19005"/>
          <a:stretch/>
        </p:blipFill>
        <p:spPr bwMode="auto">
          <a:xfrm>
            <a:off x="1339550" y="4949260"/>
            <a:ext cx="5352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388D94-9FB8-28FF-CD74-8A674852FD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4871" y="5615770"/>
            <a:ext cx="801960" cy="469440"/>
          </a:xfrm>
          <a:prstGeom prst="rect">
            <a:avLst/>
          </a:prstGeom>
        </p:spPr>
      </p:pic>
      <p:pic>
        <p:nvPicPr>
          <p:cNvPr id="12" name="Picture 4" descr="About us | Volvo Trucks">
            <a:extLst>
              <a:ext uri="{FF2B5EF4-FFF2-40B4-BE49-F238E27FC236}">
                <a16:creationId xmlns:a16="http://schemas.microsoft.com/office/drawing/2014/main" id="{A9927EC5-3209-0BB4-CEE7-804523CA3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41459" r="7082" b="41878"/>
          <a:stretch/>
        </p:blipFill>
        <p:spPr bwMode="auto">
          <a:xfrm>
            <a:off x="2526560" y="5757920"/>
            <a:ext cx="1855344" cy="1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F6E99C-23F8-488D-79A9-3EC025FC6986}"/>
              </a:ext>
            </a:extLst>
          </p:cNvPr>
          <p:cNvSpPr txBox="1"/>
          <p:nvPr/>
        </p:nvSpPr>
        <p:spPr>
          <a:xfrm>
            <a:off x="4148581" y="1189235"/>
            <a:ext cx="3894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Thank You</a:t>
            </a:r>
            <a:endParaRPr lang="en-US" sz="6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CDF8E-7C3F-6C2C-E83D-0A8DB6508095}"/>
              </a:ext>
            </a:extLst>
          </p:cNvPr>
          <p:cNvSpPr txBox="1"/>
          <p:nvPr/>
        </p:nvSpPr>
        <p:spPr>
          <a:xfrm>
            <a:off x="7817805" y="4670713"/>
            <a:ext cx="39674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Md Shafiqul Islam</a:t>
            </a:r>
            <a:endParaRPr lang="en-US" sz="1600" dirty="0">
              <a:latin typeface="Century Gothic" panose="020B0502020202020204" pitchFamily="34" charset="0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600" dirty="0">
                <a:latin typeface="Century Gothic" panose="020B0502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shafiqul.islam@bth.se</a:t>
            </a: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+46734223544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B474F-68F6-86AB-3617-B1485524C267}"/>
              </a:ext>
            </a:extLst>
          </p:cNvPr>
          <p:cNvSpPr txBox="1"/>
          <p:nvPr/>
        </p:nvSpPr>
        <p:spPr>
          <a:xfrm>
            <a:off x="7850391" y="4286749"/>
            <a:ext cx="176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Contact</a:t>
            </a:r>
            <a:endParaRPr lang="en-US" sz="2400" b="1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7139F24-FB47-15DE-0888-11EBA979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16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94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0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pic>
        <p:nvPicPr>
          <p:cNvPr id="4" name="Picture 2" descr="VINNOVA - SUP46">
            <a:extLst>
              <a:ext uri="{FF2B5EF4-FFF2-40B4-BE49-F238E27FC236}">
                <a16:creationId xmlns:a16="http://schemas.microsoft.com/office/drawing/2014/main" id="{F1F918C9-E980-8980-7A45-B80EBD9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33F689-9C56-6A72-0CB6-9CE58B7E0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9" y="1091018"/>
            <a:ext cx="6694225" cy="51648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8973B-E61E-4916-7D90-D20B86643D36}"/>
              </a:ext>
            </a:extLst>
          </p:cNvPr>
          <p:cNvSpPr txBox="1"/>
          <p:nvPr/>
        </p:nvSpPr>
        <p:spPr>
          <a:xfrm>
            <a:off x="210840" y="115005"/>
            <a:ext cx="7056122" cy="61555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b="1" dirty="0">
                <a:latin typeface="Times" panose="02020603050405020304" pitchFamily="18" charset="0"/>
                <a:cs typeface="Times" panose="02020603050405020304" pitchFamily="18" charset="0"/>
              </a:rPr>
              <a:t>PREDICT Background</a:t>
            </a:r>
            <a:endParaRPr lang="en-US" altLang="en-US" sz="3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3BB81-E4A4-E4B7-03B1-DA646363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2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516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0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880B7-B09F-448E-8DF4-F07C5C25DEC3}"/>
              </a:ext>
            </a:extLst>
          </p:cNvPr>
          <p:cNvSpPr txBox="1"/>
          <p:nvPr/>
        </p:nvSpPr>
        <p:spPr>
          <a:xfrm>
            <a:off x="210840" y="115005"/>
            <a:ext cx="7056122" cy="61555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b="1" dirty="0">
                <a:latin typeface="Times" panose="02020603050405020304" pitchFamily="18" charset="0"/>
                <a:cs typeface="Times" panose="02020603050405020304" pitchFamily="18" charset="0"/>
              </a:rPr>
              <a:t>Background</a:t>
            </a:r>
            <a:endParaRPr lang="en-US" altLang="en-US" sz="3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pic>
        <p:nvPicPr>
          <p:cNvPr id="4" name="Picture 2" descr="VINNOVA - SUP46">
            <a:extLst>
              <a:ext uri="{FF2B5EF4-FFF2-40B4-BE49-F238E27FC236}">
                <a16:creationId xmlns:a16="http://schemas.microsoft.com/office/drawing/2014/main" id="{F1F918C9-E980-8980-7A45-B80EBD9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A34C3-C300-469A-E931-E01307DA20CD}"/>
              </a:ext>
            </a:extLst>
          </p:cNvPr>
          <p:cNvSpPr txBox="1"/>
          <p:nvPr/>
        </p:nvSpPr>
        <p:spPr>
          <a:xfrm>
            <a:off x="687971" y="6450835"/>
            <a:ext cx="61018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Pilthammar</a:t>
            </a:r>
            <a:r>
              <a:rPr lang="en-US" sz="11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J., et 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al. </a:t>
            </a:r>
            <a:r>
              <a:rPr lang="en-US" sz="11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2019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Simulation of sheet metal forming using elastic stamping dies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endParaRPr lang="en-US" sz="1100" dirty="0"/>
          </a:p>
        </p:txBody>
      </p:sp>
      <p:pic>
        <p:nvPicPr>
          <p:cNvPr id="6" name="FE-model of metal forming">
            <a:hlinkClick r:id="" action="ppaction://media"/>
            <a:extLst>
              <a:ext uri="{FF2B5EF4-FFF2-40B4-BE49-F238E27FC236}">
                <a16:creationId xmlns:a16="http://schemas.microsoft.com/office/drawing/2014/main" id="{C1C1B2DA-E2C0-7BB8-692E-DDBF2311F8B7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0840" y="1732873"/>
            <a:ext cx="9888526" cy="352667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B90E413-505B-3D27-7489-A1FE844F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3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01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0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880B7-B09F-448E-8DF4-F07C5C25DEC3}"/>
              </a:ext>
            </a:extLst>
          </p:cNvPr>
          <p:cNvSpPr txBox="1"/>
          <p:nvPr/>
        </p:nvSpPr>
        <p:spPr>
          <a:xfrm>
            <a:off x="210840" y="115005"/>
            <a:ext cx="7056122" cy="61555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b="1" dirty="0">
                <a:latin typeface="Times" panose="02020603050405020304" pitchFamily="18" charset="0"/>
                <a:cs typeface="Times" panose="02020603050405020304" pitchFamily="18" charset="0"/>
              </a:rPr>
              <a:t>Background</a:t>
            </a:r>
            <a:endParaRPr lang="en-US" altLang="en-US" sz="3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pic>
        <p:nvPicPr>
          <p:cNvPr id="4" name="Picture 2" descr="VINNOVA - SUP46">
            <a:extLst>
              <a:ext uri="{FF2B5EF4-FFF2-40B4-BE49-F238E27FC236}">
                <a16:creationId xmlns:a16="http://schemas.microsoft.com/office/drawing/2014/main" id="{F1F918C9-E980-8980-7A45-B80EBD9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8C545C-6A6E-1E0B-0F59-93B26831C5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937" b="8441"/>
          <a:stretch/>
        </p:blipFill>
        <p:spPr>
          <a:xfrm>
            <a:off x="5063684" y="1315334"/>
            <a:ext cx="2393740" cy="23790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05A5FF-7FD5-2FC7-B169-95F85C3E02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787"/>
          <a:stretch/>
        </p:blipFill>
        <p:spPr>
          <a:xfrm>
            <a:off x="289970" y="4563208"/>
            <a:ext cx="2250030" cy="20402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00E726-6B03-81C5-38DE-BC8E13745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570" y="4613153"/>
            <a:ext cx="2507393" cy="199609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1BA2E3F-CFE7-FC56-8C2A-6AE7EC36E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682" y="1315334"/>
            <a:ext cx="3489026" cy="23516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99145A3-B0DD-82B1-0F36-BDD6240294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9355" y="4696639"/>
            <a:ext cx="2212125" cy="165589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5F67C96-4E12-0B0D-9895-02259752B4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303" y="5542666"/>
            <a:ext cx="713723" cy="61555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EEE4872-1734-7A82-BB1F-43C19DE3DB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1394845" y="5649141"/>
            <a:ext cx="884124" cy="21539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D5749A4-975B-6C9E-C6A2-5D4093E96F03}"/>
              </a:ext>
            </a:extLst>
          </p:cNvPr>
          <p:cNvSpPr txBox="1"/>
          <p:nvPr/>
        </p:nvSpPr>
        <p:spPr>
          <a:xfrm>
            <a:off x="554388" y="6612190"/>
            <a:ext cx="2057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222222"/>
                </a:solidFill>
                <a:latin typeface="Arial" panose="020B0604020202020204" pitchFamily="34" charset="0"/>
              </a:rPr>
              <a:t>Pérez Caro, L., er al. 2020</a:t>
            </a:r>
            <a:endParaRPr lang="en-US" sz="11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765B84F-B798-55CB-5D58-D27AD1F1A18C}"/>
              </a:ext>
            </a:extLst>
          </p:cNvPr>
          <p:cNvSpPr/>
          <p:nvPr/>
        </p:nvSpPr>
        <p:spPr>
          <a:xfrm>
            <a:off x="131885" y="4396154"/>
            <a:ext cx="8166295" cy="220732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0CFF540F-4158-7EBA-5F68-3D96A2362BC7}"/>
              </a:ext>
            </a:extLst>
          </p:cNvPr>
          <p:cNvSpPr/>
          <p:nvPr/>
        </p:nvSpPr>
        <p:spPr>
          <a:xfrm rot="10800000">
            <a:off x="6181101" y="3720462"/>
            <a:ext cx="301657" cy="506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632ADF1-B473-EC73-55F2-8CBAD0EC69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5023" y="5542666"/>
            <a:ext cx="383931" cy="36153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14EF091-0E09-4C2C-4EE1-5B9B3CD564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203207" y="5190654"/>
            <a:ext cx="132504" cy="58016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1B2C479-A3F3-F9CE-F6B5-BDC01A975F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53074" y="1706887"/>
            <a:ext cx="2404197" cy="195556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E73E24E-060D-563B-277D-CC5CD51CF2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5451" y="1758067"/>
            <a:ext cx="343793" cy="33223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835DD5C-4FD8-29F9-E111-A9D73D765A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55172" y="2449997"/>
            <a:ext cx="347824" cy="31834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67C83CB-CAB1-588F-16DB-CB429D73CF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99967" y="2300028"/>
            <a:ext cx="309143" cy="309143"/>
          </a:xfrm>
          <a:prstGeom prst="rect">
            <a:avLst/>
          </a:pr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A3C35E7B-1A0A-DC90-459D-F50AA2F8D22A}"/>
              </a:ext>
            </a:extLst>
          </p:cNvPr>
          <p:cNvSpPr/>
          <p:nvPr/>
        </p:nvSpPr>
        <p:spPr>
          <a:xfrm>
            <a:off x="10617847" y="2326854"/>
            <a:ext cx="268189" cy="25549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ADBB165A-4176-F601-CA48-782FF52DF244}"/>
              </a:ext>
            </a:extLst>
          </p:cNvPr>
          <p:cNvSpPr/>
          <p:nvPr/>
        </p:nvSpPr>
        <p:spPr>
          <a:xfrm rot="16200000">
            <a:off x="7943147" y="2310112"/>
            <a:ext cx="301657" cy="506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8BFB1FB-3ABF-4279-8B37-8A6CD10002AD}"/>
              </a:ext>
            </a:extLst>
          </p:cNvPr>
          <p:cNvSpPr txBox="1"/>
          <p:nvPr/>
        </p:nvSpPr>
        <p:spPr>
          <a:xfrm>
            <a:off x="987303" y="4363128"/>
            <a:ext cx="1047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Hardening</a:t>
            </a:r>
            <a:endParaRPr lang="en-US" sz="16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FA54A9-BD00-D8FD-C962-1A00278E1D67}"/>
              </a:ext>
            </a:extLst>
          </p:cNvPr>
          <p:cNvSpPr txBox="1"/>
          <p:nvPr/>
        </p:nvSpPr>
        <p:spPr>
          <a:xfrm>
            <a:off x="3809240" y="434676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Yield</a:t>
            </a:r>
            <a:endParaRPr lang="en-US" sz="16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6EF2D6-F62B-3A11-C9E0-327570C7E6F2}"/>
              </a:ext>
            </a:extLst>
          </p:cNvPr>
          <p:cNvSpPr txBox="1"/>
          <p:nvPr/>
        </p:nvSpPr>
        <p:spPr>
          <a:xfrm>
            <a:off x="6504567" y="4363128"/>
            <a:ext cx="951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Tribology</a:t>
            </a:r>
            <a:endParaRPr lang="en-US" sz="16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C3C476-5538-3AF1-D230-A2A0A3DE68FB}"/>
              </a:ext>
            </a:extLst>
          </p:cNvPr>
          <p:cNvSpPr txBox="1"/>
          <p:nvPr/>
        </p:nvSpPr>
        <p:spPr>
          <a:xfrm>
            <a:off x="9099021" y="3033035"/>
            <a:ext cx="1860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Forming Limit Curve</a:t>
            </a:r>
            <a:endParaRPr lang="en-US" sz="1600" dirty="0"/>
          </a:p>
        </p:txBody>
      </p:sp>
      <p:sp>
        <p:nvSpPr>
          <p:cNvPr id="79" name="Slide Number Placeholder 78">
            <a:extLst>
              <a:ext uri="{FF2B5EF4-FFF2-40B4-BE49-F238E27FC236}">
                <a16:creationId xmlns:a16="http://schemas.microsoft.com/office/drawing/2014/main" id="{9A750E11-3B1E-6BA3-9734-E9F8823B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4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809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0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880B7-B09F-448E-8DF4-F07C5C25DEC3}"/>
              </a:ext>
            </a:extLst>
          </p:cNvPr>
          <p:cNvSpPr txBox="1"/>
          <p:nvPr/>
        </p:nvSpPr>
        <p:spPr>
          <a:xfrm>
            <a:off x="210840" y="115005"/>
            <a:ext cx="7056122" cy="61555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b="1" dirty="0">
                <a:latin typeface="Times" panose="02020603050405020304" pitchFamily="18" charset="0"/>
                <a:cs typeface="Times" panose="02020603050405020304" pitchFamily="18" charset="0"/>
              </a:rPr>
              <a:t>Background</a:t>
            </a:r>
            <a:endParaRPr lang="en-US" altLang="en-US" sz="3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pic>
        <p:nvPicPr>
          <p:cNvPr id="4" name="Picture 2" descr="VINNOVA - SUP46">
            <a:extLst>
              <a:ext uri="{FF2B5EF4-FFF2-40B4-BE49-F238E27FC236}">
                <a16:creationId xmlns:a16="http://schemas.microsoft.com/office/drawing/2014/main" id="{F1F918C9-E980-8980-7A45-B80EBD9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46A030-1125-2524-5742-10F10A7F2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726" y="2220238"/>
            <a:ext cx="3592981" cy="1447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1F675A-11C1-227B-8B40-C04A2D13AE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086"/>
          <a:stretch/>
        </p:blipFill>
        <p:spPr>
          <a:xfrm>
            <a:off x="5741124" y="760235"/>
            <a:ext cx="3430569" cy="1202098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88F1F74-684A-9329-E035-436AF5CE9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b="27196"/>
          <a:stretch/>
        </p:blipFill>
        <p:spPr bwMode="auto">
          <a:xfrm>
            <a:off x="5956137" y="4075175"/>
            <a:ext cx="3411434" cy="160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9B44C4-B585-DA19-CD63-97C12699B1B1}"/>
              </a:ext>
            </a:extLst>
          </p:cNvPr>
          <p:cNvSpPr txBox="1"/>
          <p:nvPr/>
        </p:nvSpPr>
        <p:spPr>
          <a:xfrm>
            <a:off x="6826188" y="1869056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</a:rPr>
              <a:t>Non-linear strain paths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7D67E-FB0C-BACB-3BDB-F7A2E5AF5536}"/>
              </a:ext>
            </a:extLst>
          </p:cNvPr>
          <p:cNvSpPr txBox="1"/>
          <p:nvPr/>
        </p:nvSpPr>
        <p:spPr>
          <a:xfrm>
            <a:off x="6719384" y="3672324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</a:rPr>
              <a:t>Stretch-bending at small radii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A4923-7C78-59F2-D03A-78009CF6143E}"/>
              </a:ext>
            </a:extLst>
          </p:cNvPr>
          <p:cNvSpPr txBox="1"/>
          <p:nvPr/>
        </p:nvSpPr>
        <p:spPr>
          <a:xfrm>
            <a:off x="7274760" y="5730787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</a:rPr>
              <a:t>Edge cracks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DAD7D-0E45-DB3F-C20F-033EB24D5E95}"/>
              </a:ext>
            </a:extLst>
          </p:cNvPr>
          <p:cNvSpPr txBox="1"/>
          <p:nvPr/>
        </p:nvSpPr>
        <p:spPr>
          <a:xfrm rot="16200000">
            <a:off x="3380517" y="2688053"/>
            <a:ext cx="4303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</a:rPr>
              <a:t>Example: Complex Load Cases</a:t>
            </a:r>
            <a:endParaRPr lang="en-US" sz="2000" dirty="0">
              <a:latin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460C76-E5DB-1FFE-3CE3-16133E82ECB8}"/>
              </a:ext>
            </a:extLst>
          </p:cNvPr>
          <p:cNvCxnSpPr>
            <a:cxnSpLocks/>
          </p:cNvCxnSpPr>
          <p:nvPr/>
        </p:nvCxnSpPr>
        <p:spPr>
          <a:xfrm flipH="1">
            <a:off x="5732555" y="2151269"/>
            <a:ext cx="367128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AF154A-15DF-2A46-1409-977E89920524}"/>
              </a:ext>
            </a:extLst>
          </p:cNvPr>
          <p:cNvCxnSpPr>
            <a:cxnSpLocks/>
          </p:cNvCxnSpPr>
          <p:nvPr/>
        </p:nvCxnSpPr>
        <p:spPr>
          <a:xfrm flipH="1">
            <a:off x="5785161" y="3952924"/>
            <a:ext cx="361010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474323-D59A-1EC9-7D64-1D4F253DE0B8}"/>
              </a:ext>
            </a:extLst>
          </p:cNvPr>
          <p:cNvSpPr txBox="1"/>
          <p:nvPr/>
        </p:nvSpPr>
        <p:spPr>
          <a:xfrm>
            <a:off x="7796871" y="1544115"/>
            <a:ext cx="108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Alloy 316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C3510F-DD0F-F95F-948C-6C7BFC7FD1FA}"/>
              </a:ext>
            </a:extLst>
          </p:cNvPr>
          <p:cNvSpPr txBox="1"/>
          <p:nvPr/>
        </p:nvSpPr>
        <p:spPr>
          <a:xfrm>
            <a:off x="8736090" y="5335609"/>
            <a:ext cx="1180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42D530-2446-D0A0-3FF0-1D84D7F82A0F}"/>
              </a:ext>
            </a:extLst>
          </p:cNvPr>
          <p:cNvSpPr txBox="1"/>
          <p:nvPr/>
        </p:nvSpPr>
        <p:spPr>
          <a:xfrm>
            <a:off x="8359774" y="3270742"/>
            <a:ext cx="1189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CR180BH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7D0DEF-5DF6-A2B7-0D2D-12838395B923}"/>
              </a:ext>
            </a:extLst>
          </p:cNvPr>
          <p:cNvCxnSpPr>
            <a:cxnSpLocks/>
          </p:cNvCxnSpPr>
          <p:nvPr/>
        </p:nvCxnSpPr>
        <p:spPr>
          <a:xfrm flipH="1" flipV="1">
            <a:off x="5332444" y="730558"/>
            <a:ext cx="4337728" cy="556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909B47-0FD7-FA44-55E8-CD19269A8800}"/>
              </a:ext>
            </a:extLst>
          </p:cNvPr>
          <p:cNvCxnSpPr>
            <a:cxnSpLocks/>
          </p:cNvCxnSpPr>
          <p:nvPr/>
        </p:nvCxnSpPr>
        <p:spPr>
          <a:xfrm flipH="1">
            <a:off x="5332444" y="6013354"/>
            <a:ext cx="43377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AF86AE-0186-1158-C2D0-1370CC48C34C}"/>
              </a:ext>
            </a:extLst>
          </p:cNvPr>
          <p:cNvCxnSpPr>
            <a:cxnSpLocks/>
          </p:cNvCxnSpPr>
          <p:nvPr/>
        </p:nvCxnSpPr>
        <p:spPr>
          <a:xfrm flipV="1">
            <a:off x="9670172" y="736126"/>
            <a:ext cx="0" cy="527722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D33A648-5EE4-42F4-7382-2B170FF27E57}"/>
              </a:ext>
            </a:extLst>
          </p:cNvPr>
          <p:cNvCxnSpPr>
            <a:cxnSpLocks/>
          </p:cNvCxnSpPr>
          <p:nvPr/>
        </p:nvCxnSpPr>
        <p:spPr>
          <a:xfrm flipV="1">
            <a:off x="5325187" y="730558"/>
            <a:ext cx="0" cy="527722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DADEA4-5FCC-67A7-A3F0-76ABBEA65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1501" y="769567"/>
            <a:ext cx="1180500" cy="7863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C27CF5-D527-84EE-D86B-DB8217EC5BEF}"/>
              </a:ext>
            </a:extLst>
          </p:cNvPr>
          <p:cNvSpPr txBox="1"/>
          <p:nvPr/>
        </p:nvSpPr>
        <p:spPr>
          <a:xfrm>
            <a:off x="8565704" y="889628"/>
            <a:ext cx="1320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Mild steel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6D5FB80-3ED8-A9B0-E997-BA3039BE59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052" y="1728781"/>
            <a:ext cx="4274896" cy="2857164"/>
          </a:xfrm>
          <a:prstGeom prst="rect">
            <a:avLst/>
          </a:prstGeom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72FEC410-8545-F289-56DB-5F317ACD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5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794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0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880B7-B09F-448E-8DF4-F07C5C25DEC3}"/>
              </a:ext>
            </a:extLst>
          </p:cNvPr>
          <p:cNvSpPr txBox="1"/>
          <p:nvPr/>
        </p:nvSpPr>
        <p:spPr>
          <a:xfrm>
            <a:off x="210840" y="115005"/>
            <a:ext cx="7056122" cy="61555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b="1" dirty="0">
                <a:latin typeface="Times" panose="02020603050405020304" pitchFamily="18" charset="0"/>
                <a:cs typeface="Times" panose="02020603050405020304" pitchFamily="18" charset="0"/>
              </a:rPr>
              <a:t>Objective of PREDICT</a:t>
            </a:r>
            <a:endParaRPr lang="en-US" altLang="en-US" sz="3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pic>
        <p:nvPicPr>
          <p:cNvPr id="4" name="Picture 2" descr="VINNOVA - SUP46">
            <a:extLst>
              <a:ext uri="{FF2B5EF4-FFF2-40B4-BE49-F238E27FC236}">
                <a16:creationId xmlns:a16="http://schemas.microsoft.com/office/drawing/2014/main" id="{F1F918C9-E980-8980-7A45-B80EBD9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C9027A-8044-79D3-E0F9-4856671F00CC}"/>
              </a:ext>
            </a:extLst>
          </p:cNvPr>
          <p:cNvSpPr txBox="1"/>
          <p:nvPr/>
        </p:nvSpPr>
        <p:spPr>
          <a:xfrm>
            <a:off x="657317" y="4522157"/>
            <a:ext cx="79532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hree failure effecting phenomena are studied experimentally and incorporated in FE-models:</a:t>
            </a: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Non-linear strain paths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Combined bending and stretching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Edge cracks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115C3-E2AE-F868-7D41-71F5A8027613}"/>
              </a:ext>
            </a:extLst>
          </p:cNvPr>
          <p:cNvSpPr txBox="1"/>
          <p:nvPr/>
        </p:nvSpPr>
        <p:spPr>
          <a:xfrm>
            <a:off x="562066" y="1038885"/>
            <a:ext cx="91248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0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</a:rPr>
              <a:t>Achieve increased accuracy in failure predictions by developing </a:t>
            </a:r>
            <a:r>
              <a:rPr lang="en-US" sz="2000" b="1" u="sng" dirty="0">
                <a:latin typeface="Times New Roman" panose="02020603050405020304" pitchFamily="18" charset="0"/>
              </a:rPr>
              <a:t>advanced material models, calibration techniques and effective FE-simulations</a:t>
            </a:r>
            <a:r>
              <a:rPr lang="en-US" sz="2000" dirty="0">
                <a:latin typeface="Times New Roman" panose="02020603050405020304" pitchFamily="18" charset="0"/>
              </a:rPr>
              <a:t>, which can enable unambiguous and reliable forming limit predictions. 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</a:rPr>
              <a:t>PREDICT </a:t>
            </a:r>
            <a:r>
              <a:rPr lang="en-US" sz="2000" b="1" u="sng" dirty="0">
                <a:latin typeface="Times New Roman" panose="02020603050405020304" pitchFamily="18" charset="0"/>
              </a:rPr>
              <a:t>process adjustment</a:t>
            </a:r>
            <a:r>
              <a:rPr lang="en-US" sz="2000" dirty="0">
                <a:latin typeface="Times New Roman" panose="02020603050405020304" pitchFamily="18" charset="0"/>
              </a:rPr>
              <a:t> to prevent failure in a formed part as a result of material parameter variation.</a:t>
            </a: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66153B-4CD2-E94D-B87D-57ED5CC3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6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928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0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880B7-B09F-448E-8DF4-F07C5C25DEC3}"/>
              </a:ext>
            </a:extLst>
          </p:cNvPr>
          <p:cNvSpPr txBox="1"/>
          <p:nvPr/>
        </p:nvSpPr>
        <p:spPr>
          <a:xfrm>
            <a:off x="210839" y="115005"/>
            <a:ext cx="9171285" cy="61555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b="1" dirty="0">
                <a:latin typeface="Times" panose="02020603050405020304" pitchFamily="18" charset="0"/>
                <a:cs typeface="Times" panose="02020603050405020304" pitchFamily="18" charset="0"/>
              </a:rPr>
              <a:t>Non-linear Strains Effect of Formability </a:t>
            </a:r>
            <a:endParaRPr lang="en-US" altLang="en-US" sz="3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pic>
        <p:nvPicPr>
          <p:cNvPr id="4" name="Picture 2" descr="VINNOVA - SUP46">
            <a:extLst>
              <a:ext uri="{FF2B5EF4-FFF2-40B4-BE49-F238E27FC236}">
                <a16:creationId xmlns:a16="http://schemas.microsoft.com/office/drawing/2014/main" id="{F1F918C9-E980-8980-7A45-B80EBD9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EBDA0E0-469B-4B19-8382-D97EBF2569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964698"/>
              </p:ext>
            </p:extLst>
          </p:nvPr>
        </p:nvGraphicFramePr>
        <p:xfrm>
          <a:off x="4585986" y="1705963"/>
          <a:ext cx="5583265" cy="445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C96E794-3E82-F1F1-AE5B-56D2C50A40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 r="51143"/>
          <a:stretch/>
        </p:blipFill>
        <p:spPr>
          <a:xfrm>
            <a:off x="524116" y="3865406"/>
            <a:ext cx="3270562" cy="2694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336504-CFCA-89F5-6B5F-2C17ACFF22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13060" r="51098" b="8120"/>
          <a:stretch/>
        </p:blipFill>
        <p:spPr>
          <a:xfrm>
            <a:off x="348212" y="1126339"/>
            <a:ext cx="3953638" cy="27390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D6C88B-B9E5-4AFF-C0FE-82E19D69558D}"/>
              </a:ext>
            </a:extLst>
          </p:cNvPr>
          <p:cNvSpPr/>
          <p:nvPr/>
        </p:nvSpPr>
        <p:spPr>
          <a:xfrm>
            <a:off x="2476500" y="2926080"/>
            <a:ext cx="228600" cy="434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A293E5-EADF-B7F3-80E4-536440BE0F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9134" y="136010"/>
            <a:ext cx="1290117" cy="1271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8A6765-75CD-EB0B-BCAD-469E111E3E3D}"/>
              </a:ext>
            </a:extLst>
          </p:cNvPr>
          <p:cNvSpPr txBox="1"/>
          <p:nvPr/>
        </p:nvSpPr>
        <p:spPr>
          <a:xfrm>
            <a:off x="8523151" y="1428019"/>
            <a:ext cx="22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Results in publications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FC85CE4-DD09-D3E8-044D-2A9921114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7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483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0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pic>
        <p:nvPicPr>
          <p:cNvPr id="4" name="Picture 2" descr="VINNOVA - SUP46">
            <a:extLst>
              <a:ext uri="{FF2B5EF4-FFF2-40B4-BE49-F238E27FC236}">
                <a16:creationId xmlns:a16="http://schemas.microsoft.com/office/drawing/2014/main" id="{F1F918C9-E980-8980-7A45-B80EBD9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3A4E2-150B-C60B-36A9-1A9B9507D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273" y="4083348"/>
            <a:ext cx="3805282" cy="2583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C607E1-D95E-722A-4BF6-A171F899FBAF}"/>
              </a:ext>
            </a:extLst>
          </p:cNvPr>
          <p:cNvSpPr txBox="1"/>
          <p:nvPr/>
        </p:nvSpPr>
        <p:spPr>
          <a:xfrm>
            <a:off x="210839" y="115005"/>
            <a:ext cx="9171285" cy="61555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b="1" dirty="0">
                <a:latin typeface="Times" panose="02020603050405020304" pitchFamily="18" charset="0"/>
                <a:cs typeface="Times" panose="02020603050405020304" pitchFamily="18" charset="0"/>
              </a:rPr>
              <a:t>Non-linear Strains Effect of Formability </a:t>
            </a:r>
            <a:endParaRPr lang="en-US" altLang="en-US" sz="3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5041D2-03D3-2356-3742-EDC65B6A81EE}"/>
              </a:ext>
            </a:extLst>
          </p:cNvPr>
          <p:cNvGrpSpPr/>
          <p:nvPr/>
        </p:nvGrpSpPr>
        <p:grpSpPr>
          <a:xfrm>
            <a:off x="704365" y="1143257"/>
            <a:ext cx="3603649" cy="1987099"/>
            <a:chOff x="3297863" y="2897165"/>
            <a:chExt cx="4664230" cy="26162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B9E5CF-0C03-207A-CBC2-8570B248D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97863" y="2897165"/>
              <a:ext cx="1823991" cy="2616229"/>
            </a:xfrm>
            <a:prstGeom prst="rect">
              <a:avLst/>
            </a:prstGeom>
          </p:spPr>
        </p:pic>
        <p:pic>
          <p:nvPicPr>
            <p:cNvPr id="11" name="Picture 10" descr="Shape, bubble chart&#10;&#10;Description automatically generated">
              <a:extLst>
                <a:ext uri="{FF2B5EF4-FFF2-40B4-BE49-F238E27FC236}">
                  <a16:creationId xmlns:a16="http://schemas.microsoft.com/office/drawing/2014/main" id="{C2EBA081-4030-992F-A462-3C607DD66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68404" y="3461824"/>
              <a:ext cx="1493689" cy="145599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14923B-F48E-B47C-0FE8-E96CB39C4C46}"/>
                </a:ext>
              </a:extLst>
            </p:cNvPr>
            <p:cNvSpPr txBox="1"/>
            <p:nvPr/>
          </p:nvSpPr>
          <p:spPr>
            <a:xfrm>
              <a:off x="4919597" y="3794540"/>
              <a:ext cx="1409687" cy="769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dirty="0">
                  <a:latin typeface="Arial" panose="020B0604020202020204" pitchFamily="34" charset="0"/>
                </a:rPr>
                <a:t>Trimming </a:t>
              </a:r>
            </a:p>
            <a:p>
              <a:r>
                <a:rPr lang="da-DK" sz="1600" dirty="0">
                  <a:latin typeface="Arial" panose="020B0604020202020204" pitchFamily="34" charset="0"/>
                </a:rPr>
                <a:t>Operation</a:t>
              </a:r>
              <a:endParaRPr lang="sv-SE" sz="1600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5DD86E-816B-60A8-3BAD-7383FDCBB37D}"/>
              </a:ext>
            </a:extLst>
          </p:cNvPr>
          <p:cNvCxnSpPr>
            <a:cxnSpLocks/>
          </p:cNvCxnSpPr>
          <p:nvPr/>
        </p:nvCxnSpPr>
        <p:spPr>
          <a:xfrm>
            <a:off x="1891218" y="2117225"/>
            <a:ext cx="12777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1ABBC7-3180-0A05-E096-7861B58E7E5C}"/>
              </a:ext>
            </a:extLst>
          </p:cNvPr>
          <p:cNvGrpSpPr/>
          <p:nvPr/>
        </p:nvGrpSpPr>
        <p:grpSpPr>
          <a:xfrm>
            <a:off x="5357555" y="1196981"/>
            <a:ext cx="2654148" cy="1840487"/>
            <a:chOff x="6801581" y="3496426"/>
            <a:chExt cx="4591427" cy="3155537"/>
          </a:xfrm>
        </p:grpSpPr>
        <p:pic>
          <p:nvPicPr>
            <p:cNvPr id="15" name="Picture 14" descr="Diagram&#10;&#10;Description automatically generated">
              <a:extLst>
                <a:ext uri="{FF2B5EF4-FFF2-40B4-BE49-F238E27FC236}">
                  <a16:creationId xmlns:a16="http://schemas.microsoft.com/office/drawing/2014/main" id="{8189F6FA-4577-76F3-061B-9E3EC3C59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90911" y="4025652"/>
              <a:ext cx="4202097" cy="262631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18F4B1-D8E7-056B-2054-629FF36D768D}"/>
                </a:ext>
              </a:extLst>
            </p:cNvPr>
            <p:cNvSpPr txBox="1"/>
            <p:nvPr/>
          </p:nvSpPr>
          <p:spPr>
            <a:xfrm>
              <a:off x="8282899" y="3496426"/>
              <a:ext cx="218344" cy="396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sv-SE" sz="16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DAF862-270E-40F5-6842-2D3744828618}"/>
                </a:ext>
              </a:extLst>
            </p:cNvPr>
            <p:cNvSpPr txBox="1"/>
            <p:nvPr/>
          </p:nvSpPr>
          <p:spPr>
            <a:xfrm>
              <a:off x="10212969" y="6193879"/>
              <a:ext cx="4732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900" dirty="0">
                  <a:latin typeface="Times" panose="02020603050405020304" pitchFamily="18" charset="0"/>
                  <a:cs typeface="Times" panose="02020603050405020304" pitchFamily="18" charset="0"/>
                </a:rPr>
                <a:t>Punch</a:t>
              </a:r>
              <a:endParaRPr lang="sv-SE" sz="9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A1BBEA-CF62-AF64-6A75-417B52332772}"/>
                </a:ext>
              </a:extLst>
            </p:cNvPr>
            <p:cNvSpPr txBox="1"/>
            <p:nvPr/>
          </p:nvSpPr>
          <p:spPr>
            <a:xfrm>
              <a:off x="8582151" y="4909498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900" dirty="0">
                  <a:latin typeface="Times" panose="02020603050405020304" pitchFamily="18" charset="0"/>
                  <a:cs typeface="Times" panose="02020603050405020304" pitchFamily="18" charset="0"/>
                </a:rPr>
                <a:t>Blank</a:t>
              </a:r>
              <a:endParaRPr lang="sv-SE" sz="9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BFD26D-669C-1BF5-76CF-CF3614B12EEB}"/>
                </a:ext>
              </a:extLst>
            </p:cNvPr>
            <p:cNvSpPr txBox="1"/>
            <p:nvPr/>
          </p:nvSpPr>
          <p:spPr>
            <a:xfrm>
              <a:off x="9762984" y="4493185"/>
              <a:ext cx="3513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900" dirty="0">
                  <a:latin typeface="Times" panose="02020603050405020304" pitchFamily="18" charset="0"/>
                  <a:cs typeface="Times" panose="02020603050405020304" pitchFamily="18" charset="0"/>
                </a:rPr>
                <a:t>Die</a:t>
              </a:r>
              <a:endParaRPr lang="sv-SE" sz="9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EBE1DC-628E-DF59-67C0-A4A6B56C94D9}"/>
                </a:ext>
              </a:extLst>
            </p:cNvPr>
            <p:cNvSpPr txBox="1"/>
            <p:nvPr/>
          </p:nvSpPr>
          <p:spPr>
            <a:xfrm>
              <a:off x="7598210" y="5840381"/>
              <a:ext cx="7553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900" dirty="0">
                  <a:latin typeface="Times" panose="02020603050405020304" pitchFamily="18" charset="0"/>
                  <a:cs typeface="Times" panose="02020603050405020304" pitchFamily="18" charset="0"/>
                </a:rPr>
                <a:t>Blankholder</a:t>
              </a:r>
              <a:endParaRPr lang="sv-SE" sz="9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DFE20A-D1F3-E169-BCA5-EC40AE39814B}"/>
                </a:ext>
              </a:extLst>
            </p:cNvPr>
            <p:cNvSpPr txBox="1"/>
            <p:nvPr/>
          </p:nvSpPr>
          <p:spPr>
            <a:xfrm>
              <a:off x="6801581" y="3834980"/>
              <a:ext cx="44755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900" dirty="0">
                  <a:latin typeface="Times" panose="02020603050405020304" pitchFamily="18" charset="0"/>
                  <a:cs typeface="Times" panose="02020603050405020304" pitchFamily="18" charset="0"/>
                </a:rPr>
                <a:t>Pilots</a:t>
              </a:r>
              <a:endParaRPr lang="sv-SE" sz="9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54BA168-2655-11B2-FBF8-37B0863EA037}"/>
                </a:ext>
              </a:extLst>
            </p:cNvPr>
            <p:cNvCxnSpPr>
              <a:stCxn id="24" idx="3"/>
            </p:cNvCxnSpPr>
            <p:nvPr/>
          </p:nvCxnSpPr>
          <p:spPr>
            <a:xfrm>
              <a:off x="7249139" y="3950396"/>
              <a:ext cx="154838" cy="1865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7E4FA3B-A277-3A6C-1360-4B1561E894A4}"/>
                </a:ext>
              </a:extLst>
            </p:cNvPr>
            <p:cNvCxnSpPr>
              <a:stCxn id="21" idx="2"/>
            </p:cNvCxnSpPr>
            <p:nvPr/>
          </p:nvCxnSpPr>
          <p:spPr>
            <a:xfrm>
              <a:off x="8812342" y="5140330"/>
              <a:ext cx="230191" cy="1629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895E4FD-783A-6996-0401-A69784430C86}"/>
                </a:ext>
              </a:extLst>
            </p:cNvPr>
            <p:cNvCxnSpPr>
              <a:stCxn id="23" idx="0"/>
            </p:cNvCxnSpPr>
            <p:nvPr/>
          </p:nvCxnSpPr>
          <p:spPr>
            <a:xfrm flipV="1">
              <a:off x="7975878" y="5459767"/>
              <a:ext cx="270879" cy="380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BC9F139-A0A7-E019-8165-07004E55629C}"/>
                </a:ext>
              </a:extLst>
            </p:cNvPr>
            <p:cNvCxnSpPr>
              <a:stCxn id="19" idx="0"/>
            </p:cNvCxnSpPr>
            <p:nvPr/>
          </p:nvCxnSpPr>
          <p:spPr>
            <a:xfrm flipH="1" flipV="1">
              <a:off x="10123240" y="6071213"/>
              <a:ext cx="326332" cy="122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F75A1B1-D591-67EA-837B-9932E31CDEE7}"/>
                </a:ext>
              </a:extLst>
            </p:cNvPr>
            <p:cNvCxnSpPr>
              <a:stCxn id="22" idx="2"/>
            </p:cNvCxnSpPr>
            <p:nvPr/>
          </p:nvCxnSpPr>
          <p:spPr>
            <a:xfrm>
              <a:off x="9938673" y="4724017"/>
              <a:ext cx="175689" cy="274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9540A8-F206-EE15-E0C3-66067E58B50B}"/>
              </a:ext>
            </a:extLst>
          </p:cNvPr>
          <p:cNvCxnSpPr>
            <a:cxnSpLocks/>
          </p:cNvCxnSpPr>
          <p:nvPr/>
        </p:nvCxnSpPr>
        <p:spPr>
          <a:xfrm>
            <a:off x="4270339" y="2109648"/>
            <a:ext cx="1312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732D246-D98C-DE7A-935E-973A8461E4AF}"/>
              </a:ext>
            </a:extLst>
          </p:cNvPr>
          <p:cNvSpPr txBox="1"/>
          <p:nvPr/>
        </p:nvSpPr>
        <p:spPr>
          <a:xfrm>
            <a:off x="4372349" y="1820979"/>
            <a:ext cx="1360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latin typeface="Arial" panose="020B0604020202020204" pitchFamily="34" charset="0"/>
              </a:rPr>
              <a:t>Nakajima </a:t>
            </a:r>
          </a:p>
          <a:p>
            <a:r>
              <a:rPr lang="da-DK" sz="1600" dirty="0">
                <a:latin typeface="Arial" panose="020B0604020202020204" pitchFamily="34" charset="0"/>
              </a:rPr>
              <a:t>   Biaxial</a:t>
            </a:r>
            <a:endParaRPr lang="sv-SE" sz="1600" dirty="0">
              <a:latin typeface="Arial" panose="020B060402020202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53BDA5F-232C-0339-F60F-805E0660776F}"/>
              </a:ext>
            </a:extLst>
          </p:cNvPr>
          <p:cNvCxnSpPr>
            <a:cxnSpLocks/>
          </p:cNvCxnSpPr>
          <p:nvPr/>
        </p:nvCxnSpPr>
        <p:spPr>
          <a:xfrm>
            <a:off x="620781" y="1143257"/>
            <a:ext cx="0" cy="19870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CCF8F79-8244-EC26-5B74-F72F43869919}"/>
              </a:ext>
            </a:extLst>
          </p:cNvPr>
          <p:cNvSpPr txBox="1"/>
          <p:nvPr/>
        </p:nvSpPr>
        <p:spPr>
          <a:xfrm rot="16200000">
            <a:off x="222254" y="1813673"/>
            <a:ext cx="104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</a:rPr>
              <a:t>530 mm</a:t>
            </a:r>
            <a:endParaRPr lang="en-US" sz="1400" dirty="0">
              <a:latin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17F281-2EEC-E859-000A-54863E944841}"/>
              </a:ext>
            </a:extLst>
          </p:cNvPr>
          <p:cNvCxnSpPr>
            <a:cxnSpLocks/>
          </p:cNvCxnSpPr>
          <p:nvPr/>
        </p:nvCxnSpPr>
        <p:spPr>
          <a:xfrm>
            <a:off x="742662" y="944042"/>
            <a:ext cx="13709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43E30C9-7AB7-C45C-EFD7-E9DD32254C89}"/>
              </a:ext>
            </a:extLst>
          </p:cNvPr>
          <p:cNvSpPr txBox="1"/>
          <p:nvPr/>
        </p:nvSpPr>
        <p:spPr>
          <a:xfrm>
            <a:off x="1089963" y="902008"/>
            <a:ext cx="104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</a:rPr>
              <a:t>350 mm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B7C965-4FBE-21B1-5796-97E11C3901F3}"/>
              </a:ext>
            </a:extLst>
          </p:cNvPr>
          <p:cNvSpPr txBox="1"/>
          <p:nvPr/>
        </p:nvSpPr>
        <p:spPr>
          <a:xfrm>
            <a:off x="444934" y="3155409"/>
            <a:ext cx="2187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Arial" panose="020B0604020202020204" pitchFamily="34" charset="0"/>
              </a:rPr>
              <a:t>Pre-strain operation</a:t>
            </a:r>
            <a:endParaRPr lang="sv-SE" sz="1600" b="1" dirty="0"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1A02FC-DD07-BD04-F34E-72EC19E25C62}"/>
              </a:ext>
            </a:extLst>
          </p:cNvPr>
          <p:cNvSpPr txBox="1"/>
          <p:nvPr/>
        </p:nvSpPr>
        <p:spPr>
          <a:xfrm>
            <a:off x="5745253" y="3212922"/>
            <a:ext cx="2268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Arial" panose="020B0604020202020204" pitchFamily="34" charset="0"/>
              </a:rPr>
              <a:t>Post-strain operation</a:t>
            </a:r>
            <a:endParaRPr lang="sv-SE" sz="1600" b="1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D82BA0-5AC1-65BE-695C-760F4B551255}"/>
              </a:ext>
            </a:extLst>
          </p:cNvPr>
          <p:cNvSpPr txBox="1"/>
          <p:nvPr/>
        </p:nvSpPr>
        <p:spPr>
          <a:xfrm>
            <a:off x="2819860" y="3163106"/>
            <a:ext cx="1687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Arial" panose="020B0604020202020204" pitchFamily="34" charset="0"/>
              </a:rPr>
              <a:t>Trim operation</a:t>
            </a:r>
            <a:endParaRPr lang="sv-SE" sz="1600" b="1" dirty="0">
              <a:latin typeface="Arial" panose="020B0604020202020204" pitchFamily="34" charset="0"/>
            </a:endParaRPr>
          </a:p>
        </p:txBody>
      </p:sp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B9C322B3-030B-21CB-472E-15045AC473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19" y="1409612"/>
            <a:ext cx="2561639" cy="1921230"/>
          </a:xfrm>
          <a:prstGeom prst="rect">
            <a:avLst/>
          </a:prstGeom>
        </p:spPr>
      </p:pic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B46DAF8C-D44B-7751-2108-E70E2DCF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8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066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6F179E-F3E5-E141-CC85-B4357BCFA283}"/>
              </a:ext>
            </a:extLst>
          </p:cNvPr>
          <p:cNvSpPr/>
          <p:nvPr/>
        </p:nvSpPr>
        <p:spPr>
          <a:xfrm>
            <a:off x="11420474" y="0"/>
            <a:ext cx="771525" cy="6858000"/>
          </a:xfrm>
          <a:prstGeom prst="roundRect">
            <a:avLst>
              <a:gd name="adj" fmla="val 0"/>
            </a:avLst>
          </a:prstGeom>
          <a:solidFill>
            <a:srgbClr val="0C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880B7-B09F-448E-8DF4-F07C5C25DEC3}"/>
              </a:ext>
            </a:extLst>
          </p:cNvPr>
          <p:cNvSpPr txBox="1"/>
          <p:nvPr/>
        </p:nvSpPr>
        <p:spPr>
          <a:xfrm>
            <a:off x="210839" y="115005"/>
            <a:ext cx="9037935" cy="61555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400" b="1" dirty="0">
                <a:latin typeface="Times" panose="02020603050405020304" pitchFamily="18" charset="0"/>
                <a:cs typeface="Times" panose="02020603050405020304" pitchFamily="18" charset="0"/>
              </a:rPr>
              <a:t>Combined-load Effect on Formability</a:t>
            </a:r>
            <a:endParaRPr lang="en-US" altLang="en-US" sz="3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0408B6C7-E016-85FC-199B-D4BC71A2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55" y="6255820"/>
            <a:ext cx="461962" cy="461962"/>
          </a:xfrm>
          <a:prstGeom prst="rect">
            <a:avLst/>
          </a:prstGeom>
        </p:spPr>
      </p:pic>
      <p:pic>
        <p:nvPicPr>
          <p:cNvPr id="4" name="Picture 2" descr="VINNOVA - SUP46">
            <a:extLst>
              <a:ext uri="{FF2B5EF4-FFF2-40B4-BE49-F238E27FC236}">
                <a16:creationId xmlns:a16="http://schemas.microsoft.com/office/drawing/2014/main" id="{F1F918C9-E980-8980-7A45-B80EBD9A9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23649" r="7418" b="24326"/>
          <a:stretch/>
        </p:blipFill>
        <p:spPr bwMode="auto">
          <a:xfrm>
            <a:off x="11407651" y="-26376"/>
            <a:ext cx="797169" cy="3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654EB5-0D46-8FE8-7BB1-41BF6C0C8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7" y="4085706"/>
            <a:ext cx="3589653" cy="2028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C82D15-F00B-4139-0230-A29F04D6D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7" y="1015145"/>
            <a:ext cx="5417185" cy="2670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AAE996-5742-F41F-C46D-C7C3872485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74" y="2353588"/>
            <a:ext cx="3189251" cy="144753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5E2B9582-DA3B-918A-81A0-978DF42F702A}"/>
              </a:ext>
            </a:extLst>
          </p:cNvPr>
          <p:cNvSpPr/>
          <p:nvPr/>
        </p:nvSpPr>
        <p:spPr>
          <a:xfrm rot="16200000">
            <a:off x="4327945" y="2565023"/>
            <a:ext cx="465930" cy="87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8EB5C-A014-0DC0-03A5-088F64490FB4}"/>
              </a:ext>
            </a:extLst>
          </p:cNvPr>
          <p:cNvSpPr txBox="1"/>
          <p:nvPr/>
        </p:nvSpPr>
        <p:spPr>
          <a:xfrm>
            <a:off x="1166200" y="4001312"/>
            <a:ext cx="2253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</a:rPr>
              <a:t>Stretch-bending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B93B5A-0147-EDC5-484C-D2BBAE347F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9328" y="4370644"/>
            <a:ext cx="1533483" cy="15107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F5908D-AD36-B811-CDD1-507F93C862FE}"/>
              </a:ext>
            </a:extLst>
          </p:cNvPr>
          <p:cNvSpPr txBox="1"/>
          <p:nvPr/>
        </p:nvSpPr>
        <p:spPr>
          <a:xfrm>
            <a:off x="8516105" y="6155548"/>
            <a:ext cx="22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Results in publications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EE0727F-9BB9-65B8-37D6-97B84B5F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020-4589-4B96-8DD4-C4B87DB61CFB}" type="slidenum">
              <a:rPr lang="en-IN" smtClean="0"/>
              <a:t>9</a:t>
            </a:fld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843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1.7|4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22973</TotalTime>
  <Words>1029</Words>
  <Application>Microsoft Office PowerPoint</Application>
  <PresentationFormat>Widescreen</PresentationFormat>
  <Paragraphs>134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 Jiten Machchhar</dc:creator>
  <cp:lastModifiedBy>Md. Shafiqul Islam</cp:lastModifiedBy>
  <cp:revision>609</cp:revision>
  <dcterms:created xsi:type="dcterms:W3CDTF">2020-10-06T07:03:57Z</dcterms:created>
  <dcterms:modified xsi:type="dcterms:W3CDTF">2024-03-26T11:01:25Z</dcterms:modified>
</cp:coreProperties>
</file>