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59" r:id="rId6"/>
    <p:sldId id="262" r:id="rId7"/>
    <p:sldId id="267" r:id="rId8"/>
    <p:sldId id="266" r:id="rId9"/>
    <p:sldId id="265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ECEB27-8557-DB44-BDB6-0737448D9257}" v="3" dt="2020-10-21T06:56:38.597"/>
    <p1510:client id="{AD3E9D69-4501-B039-72F9-8E9CAD70BA9F}" v="23" dt="2020-10-20T20:15:29.352"/>
    <p1510:client id="{AE9C285F-ABF5-964D-18AF-41886FE88DCD}" v="6" dt="2020-10-21T06:53:05.839"/>
    <p1510:client id="{BB146018-AB7A-7E26-6E52-EBDDAD0BE8F5}" v="57" dt="2020-10-21T06:45:10.589"/>
    <p1510:client id="{F62FEF5D-689E-6DBF-1B9C-19032D9EB919}" v="5" dt="2020-10-21T06:51:38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7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black-background-images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black-background-images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9AF9FCB-E4E9-8541-A207-0ED1C6B4B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83" b="96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B9702B3-E7A7-8648-A40F-DAE88BAA8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do you think when you hear about a small local museum?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7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5AFB81F-2818-4905-87EC-EE3F39B06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46D74-18BE-4C0E-8925-25616B77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339B341-1B6C-4BF0-B961-535B590B2002}"/>
              </a:ext>
            </a:extLst>
          </p:cNvPr>
          <p:cNvSpPr txBox="1"/>
          <p:nvPr/>
        </p:nvSpPr>
        <p:spPr>
          <a:xfrm>
            <a:off x="9857708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513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A picture containing table, indoor, computer, sitting&#10;&#10;Description automatically generated">
            <a:extLst>
              <a:ext uri="{FF2B5EF4-FFF2-40B4-BE49-F238E27FC236}">
                <a16:creationId xmlns:a16="http://schemas.microsoft.com/office/drawing/2014/main" id="{950995F2-4C22-498F-9689-66745341A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2" r="1132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/>
              <a:t>How not Toulouse </a:t>
            </a:r>
            <a:endParaRPr lang="en-US" sz="480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/>
              <a:t>Enzo </a:t>
            </a:r>
            <a:r>
              <a:rPr lang="en-US" sz="1800" err="1"/>
              <a:t>Seiholm</a:t>
            </a:r>
            <a:endParaRPr lang="en-US" sz="180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/>
              <a:t>Julian </a:t>
            </a:r>
            <a:r>
              <a:rPr lang="en-US" sz="1800" err="1"/>
              <a:t>Dambielle</a:t>
            </a:r>
            <a:endParaRPr lang="en-US" sz="180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/>
              <a:t>Kevin Hallberg</a:t>
            </a:r>
            <a:endParaRPr lang="en-US" sz="180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/>
              <a:t>Kevin </a:t>
            </a:r>
            <a:r>
              <a:rPr lang="en-US" sz="1800" err="1"/>
              <a:t>Sandström</a:t>
            </a:r>
            <a:endParaRPr lang="en-US" sz="1800"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48539AB1-F8F5-422D-A695-98409F588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" y="608762"/>
            <a:ext cx="2224036" cy="22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41B1A-F8CD-41F7-AA45-6344C9909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24900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Blekinge World Heritage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B8DE929-2A5C-4B60-B573-A330FE1C4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544" y="2871982"/>
            <a:ext cx="4245428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Kungsholms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Slott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Trefaldighetskyrkan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latshållare för innehåll 10" descr="En bild som visar utomhus, vatten, byggnad, sitter&#10;&#10;Automatiskt genererad beskrivning">
            <a:extLst>
              <a:ext uri="{FF2B5EF4-FFF2-40B4-BE49-F238E27FC236}">
                <a16:creationId xmlns:a16="http://schemas.microsoft.com/office/drawing/2014/main" id="{204072E2-E36A-F14C-B4D5-F323F2D52CB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2" b="13110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latshållare för innehåll 8" descr="En bild som visar utomhus, byggnad, väg, gata&#10;&#10;Automatiskt genererad beskrivning">
            <a:extLst>
              <a:ext uri="{FF2B5EF4-FFF2-40B4-BE49-F238E27FC236}">
                <a16:creationId xmlns:a16="http://schemas.microsoft.com/office/drawing/2014/main" id="{E4C26511-4F2C-5A46-AE51-26509B16E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9" r="4" b="4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85524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large building&#10;&#10;Description automatically generated">
            <a:extLst>
              <a:ext uri="{FF2B5EF4-FFF2-40B4-BE49-F238E27FC236}">
                <a16:creationId xmlns:a16="http://schemas.microsoft.com/office/drawing/2014/main" id="{705DFD6A-6369-4EDD-8022-B70B13A7C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5" r="12381" b="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B1338-AC57-4B8B-9F15-93CAEECF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Gathering Information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88FEB3-4F8E-4B22-B004-C12A644D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Museum visit </a:t>
            </a:r>
          </a:p>
          <a:p>
            <a:r>
              <a:rPr lang="en-US" sz="2000">
                <a:cs typeface="Calibri"/>
              </a:rPr>
              <a:t>Interviews </a:t>
            </a:r>
          </a:p>
          <a:p>
            <a:r>
              <a:rPr lang="en-US" sz="2000" err="1">
                <a:cs typeface="Calibri"/>
              </a:rPr>
              <a:t>Needfinding</a:t>
            </a:r>
            <a:r>
              <a:rPr lang="en-US" sz="2000">
                <a:cs typeface="Calibri"/>
              </a:rPr>
              <a:t> Online </a:t>
            </a:r>
          </a:p>
          <a:p>
            <a:r>
              <a:rPr lang="en-US" sz="2000">
                <a:cs typeface="Calibri"/>
              </a:rPr>
              <a:t>Personas </a:t>
            </a:r>
          </a:p>
        </p:txBody>
      </p:sp>
    </p:spTree>
    <p:extLst>
      <p:ext uri="{BB962C8B-B14F-4D97-AF65-F5344CB8AC3E}">
        <p14:creationId xmlns:p14="http://schemas.microsoft.com/office/powerpoint/2010/main" val="2518487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EB1B0A0A-2B34-47F6-8CF2-EA4C6C766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535" r="-2" b="15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FCCF4-0811-4880-BFC0-8C3935453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Data gathered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310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0DA1-610E-47F9-9DCA-CA63C8E1A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249006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Solution(s)</a:t>
            </a:r>
            <a:endParaRPr lang="en-US"/>
          </a:p>
        </p:txBody>
      </p:sp>
      <p:sp>
        <p:nvSpPr>
          <p:cNvPr id="32" name="Content Placeholder 18">
            <a:extLst>
              <a:ext uri="{FF2B5EF4-FFF2-40B4-BE49-F238E27FC236}">
                <a16:creationId xmlns:a16="http://schemas.microsoft.com/office/drawing/2014/main" id="{DAC14207-7320-46BC-A9DE-1AA08F536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245428" cy="3181684"/>
          </a:xfrm>
        </p:spPr>
        <p:txBody>
          <a:bodyPr anchor="t">
            <a:normAutofit/>
          </a:bodyPr>
          <a:lstStyle/>
          <a:p>
            <a:r>
              <a:rPr lang="en-US" sz="1800"/>
              <a:t>An interactive journey in 17</a:t>
            </a:r>
            <a:r>
              <a:rPr lang="en-US" sz="1800" baseline="30000"/>
              <a:t>th</a:t>
            </a:r>
            <a:r>
              <a:rPr lang="en-US" sz="1800"/>
              <a:t> century Karlskrona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latshållare för innehåll 4" descr="En bild som visar person, stående, håller, kvinna&#10;&#10;Automatiskt genererad beskrivning">
            <a:extLst>
              <a:ext uri="{FF2B5EF4-FFF2-40B4-BE49-F238E27FC236}">
                <a16:creationId xmlns:a16="http://schemas.microsoft.com/office/drawing/2014/main" id="{B9731455-4B05-4BE6-9921-3A6AC92D3A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6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3" descr="A sunset behind a boat&#10;&#10;Description automatically generated">
            <a:extLst>
              <a:ext uri="{FF2B5EF4-FFF2-40B4-BE49-F238E27FC236}">
                <a16:creationId xmlns:a16="http://schemas.microsoft.com/office/drawing/2014/main" id="{931BC8BE-56DD-48E8-838A-CA35E9C48A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14" r="2" b="2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9714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590D6DFF-DC76-40EA-A97B-193BAA761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880" b="9120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3810BA-1FF3-4C50-BE80-9C7EBD0E5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Restaurant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22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52C5-D372-474B-844D-D3CCF4C0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662" y="5118754"/>
            <a:ext cx="8584676" cy="1044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 do we need to do ?</a:t>
            </a: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A person sitting in a library&#10;&#10;Description automatically generated">
            <a:extLst>
              <a:ext uri="{FF2B5EF4-FFF2-40B4-BE49-F238E27FC236}">
                <a16:creationId xmlns:a16="http://schemas.microsoft.com/office/drawing/2014/main" id="{AF4E5592-80DE-4300-96AE-1A7E269BC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" r="30249" b="-2"/>
          <a:stretch/>
        </p:blipFill>
        <p:spPr>
          <a:xfrm>
            <a:off x="895336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14" name="Oval 12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17807E4C-A18E-480A-9665-193C17A73C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14" r="15486"/>
          <a:stretch/>
        </p:blipFill>
        <p:spPr>
          <a:xfrm>
            <a:off x="4610101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16" name="Oval 14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 descr="A person cooking in a kitchen preparing food&#10;&#10;Description automatically generated">
            <a:extLst>
              <a:ext uri="{FF2B5EF4-FFF2-40B4-BE49-F238E27FC236}">
                <a16:creationId xmlns:a16="http://schemas.microsoft.com/office/drawing/2014/main" id="{3FF6BEF4-61D4-49CC-AB6E-1F16023331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26" r="13672" b="-3"/>
          <a:stretch/>
        </p:blipFill>
        <p:spPr>
          <a:xfrm>
            <a:off x="8324865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3829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062E87-BA28-49E4-B3A0-D2478F9D7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60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72</Words>
  <Application>Microsoft Office PowerPoint</Application>
  <PresentationFormat>Bredbild</PresentationFormat>
  <Paragraphs>21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What do you think when you hear about a small local museum? </vt:lpstr>
      <vt:lpstr>How not Toulouse </vt:lpstr>
      <vt:lpstr>Blekinge World Heritage</vt:lpstr>
      <vt:lpstr>Gathering Information</vt:lpstr>
      <vt:lpstr>Data gathered</vt:lpstr>
      <vt:lpstr>Solution(s)</vt:lpstr>
      <vt:lpstr>Restaurant</vt:lpstr>
      <vt:lpstr>What do we need to do ?</vt:lpstr>
      <vt:lpstr>PowerPoint-presentation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think when you hear about a small local museum?</dc:title>
  <dc:creator>KEVIN HALLBERG</dc:creator>
  <cp:lastModifiedBy>ENZO SEIHOLM</cp:lastModifiedBy>
  <cp:revision>1</cp:revision>
  <dcterms:created xsi:type="dcterms:W3CDTF">2020-10-21T06:56:42Z</dcterms:created>
  <dcterms:modified xsi:type="dcterms:W3CDTF">2020-10-25T11:30:02Z</dcterms:modified>
</cp:coreProperties>
</file>